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32" r:id="rId2"/>
    <p:sldMasterId id="2147483873" r:id="rId3"/>
    <p:sldMasterId id="2147483899" r:id="rId4"/>
    <p:sldMasterId id="2147483913" r:id="rId5"/>
  </p:sldMasterIdLst>
  <p:notesMasterIdLst>
    <p:notesMasterId r:id="rId50"/>
  </p:notesMasterIdLst>
  <p:sldIdLst>
    <p:sldId id="256" r:id="rId6"/>
    <p:sldId id="360" r:id="rId7"/>
    <p:sldId id="312" r:id="rId8"/>
    <p:sldId id="314" r:id="rId9"/>
    <p:sldId id="310" r:id="rId10"/>
    <p:sldId id="316" r:id="rId11"/>
    <p:sldId id="257" r:id="rId12"/>
    <p:sldId id="276" r:id="rId13"/>
    <p:sldId id="318" r:id="rId14"/>
    <p:sldId id="322" r:id="rId15"/>
    <p:sldId id="326" r:id="rId16"/>
    <p:sldId id="328" r:id="rId17"/>
    <p:sldId id="330" r:id="rId18"/>
    <p:sldId id="332" r:id="rId19"/>
    <p:sldId id="334" r:id="rId20"/>
    <p:sldId id="338" r:id="rId21"/>
    <p:sldId id="307" r:id="rId22"/>
    <p:sldId id="308" r:id="rId23"/>
    <p:sldId id="320" r:id="rId24"/>
    <p:sldId id="359" r:id="rId25"/>
    <p:sldId id="278" r:id="rId26"/>
    <p:sldId id="263" r:id="rId27"/>
    <p:sldId id="279" r:id="rId28"/>
    <p:sldId id="340" r:id="rId29"/>
    <p:sldId id="341" r:id="rId30"/>
    <p:sldId id="281" r:id="rId31"/>
    <p:sldId id="342" r:id="rId32"/>
    <p:sldId id="343" r:id="rId33"/>
    <p:sldId id="344" r:id="rId34"/>
    <p:sldId id="345" r:id="rId35"/>
    <p:sldId id="306" r:id="rId36"/>
    <p:sldId id="347" r:id="rId37"/>
    <p:sldId id="346" r:id="rId38"/>
    <p:sldId id="348" r:id="rId39"/>
    <p:sldId id="349" r:id="rId40"/>
    <p:sldId id="350" r:id="rId41"/>
    <p:sldId id="351" r:id="rId42"/>
    <p:sldId id="353" r:id="rId43"/>
    <p:sldId id="354" r:id="rId44"/>
    <p:sldId id="352" r:id="rId45"/>
    <p:sldId id="355" r:id="rId46"/>
    <p:sldId id="356" r:id="rId47"/>
    <p:sldId id="357" r:id="rId48"/>
    <p:sldId id="358" r:id="rId49"/>
  </p:sldIdLst>
  <p:sldSz cx="9144000" cy="6858000" type="screen4x3"/>
  <p:notesSz cx="6858000" cy="9144000"/>
  <p:defaultTextStyle>
    <a:defPPr>
      <a:defRPr lang="tr-TR"/>
    </a:defPPr>
    <a:lvl1pPr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0000"/>
    <a:srgbClr val="009999"/>
    <a:srgbClr val="006666"/>
    <a:srgbClr val="000000"/>
    <a:srgbClr val="003366"/>
    <a:srgbClr val="00FFFF"/>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55" d="100"/>
          <a:sy n="55" d="100"/>
        </p:scale>
        <p:origin x="-10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endParaRPr lang="es-E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endParaRPr lang="es-E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defRPr>
            </a:lvl1pPr>
          </a:lstStyle>
          <a:p>
            <a:endParaRPr lang="es-E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fld id="{C150B4D6-2EE9-47C3-A019-0CFBD1A6C8F1}" type="slidenum">
              <a:rPr lang="tr-TR"/>
              <a:pPr/>
              <a:t>‹#›</a:t>
            </a:fld>
            <a:endParaRPr lang="tr-TR"/>
          </a:p>
        </p:txBody>
      </p:sp>
    </p:spTree>
    <p:extLst>
      <p:ext uri="{BB962C8B-B14F-4D97-AF65-F5344CB8AC3E}">
        <p14:creationId xmlns:p14="http://schemas.microsoft.com/office/powerpoint/2010/main" xmlns="" val="777441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50B4D6-2EE9-47C3-A019-0CFBD1A6C8F1}" type="slidenum">
              <a:rPr lang="tr-TR"/>
              <a:pPr/>
              <a:t>1</a:t>
            </a:fld>
            <a:endParaRPr lang="tr-TR"/>
          </a:p>
        </p:txBody>
      </p:sp>
    </p:spTree>
    <p:extLst>
      <p:ext uri="{BB962C8B-B14F-4D97-AF65-F5344CB8AC3E}">
        <p14:creationId xmlns:p14="http://schemas.microsoft.com/office/powerpoint/2010/main" xmlns="" val="399189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D6326BA-3D7B-4CB2-98A3-6C675810ADDF}" type="slidenum">
              <a:rPr lang="tr-TR"/>
              <a:pPr/>
              <a:t>11</a:t>
            </a:fld>
            <a:endParaRPr lang="tr-TR"/>
          </a:p>
        </p:txBody>
      </p:sp>
    </p:spTree>
    <p:extLst>
      <p:ext uri="{BB962C8B-B14F-4D97-AF65-F5344CB8AC3E}">
        <p14:creationId xmlns:p14="http://schemas.microsoft.com/office/powerpoint/2010/main" xmlns="" val="429399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D6326BA-3D7B-4CB2-98A3-6C675810ADDF}" type="slidenum">
              <a:rPr lang="tr-TR"/>
              <a:pPr/>
              <a:t>12</a:t>
            </a:fld>
            <a:endParaRPr lang="tr-TR"/>
          </a:p>
        </p:txBody>
      </p:sp>
    </p:spTree>
    <p:extLst>
      <p:ext uri="{BB962C8B-B14F-4D97-AF65-F5344CB8AC3E}">
        <p14:creationId xmlns:p14="http://schemas.microsoft.com/office/powerpoint/2010/main" xmlns="" val="3834335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D6326BA-3D7B-4CB2-98A3-6C675810ADDF}" type="slidenum">
              <a:rPr lang="tr-TR"/>
              <a:pPr/>
              <a:t>13</a:t>
            </a:fld>
            <a:endParaRPr lang="tr-TR"/>
          </a:p>
        </p:txBody>
      </p:sp>
    </p:spTree>
    <p:extLst>
      <p:ext uri="{BB962C8B-B14F-4D97-AF65-F5344CB8AC3E}">
        <p14:creationId xmlns:p14="http://schemas.microsoft.com/office/powerpoint/2010/main" xmlns="" val="50464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D6326BA-3D7B-4CB2-98A3-6C675810ADDF}" type="slidenum">
              <a:rPr lang="tr-TR"/>
              <a:pPr/>
              <a:t>14</a:t>
            </a:fld>
            <a:endParaRPr lang="tr-TR"/>
          </a:p>
        </p:txBody>
      </p:sp>
    </p:spTree>
    <p:extLst>
      <p:ext uri="{BB962C8B-B14F-4D97-AF65-F5344CB8AC3E}">
        <p14:creationId xmlns:p14="http://schemas.microsoft.com/office/powerpoint/2010/main" xmlns="" val="3125194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D6326BA-3D7B-4CB2-98A3-6C675810ADDF}" type="slidenum">
              <a:rPr lang="tr-TR"/>
              <a:pPr/>
              <a:t>16</a:t>
            </a:fld>
            <a:endParaRPr lang="tr-TR"/>
          </a:p>
        </p:txBody>
      </p:sp>
    </p:spTree>
    <p:extLst>
      <p:ext uri="{BB962C8B-B14F-4D97-AF65-F5344CB8AC3E}">
        <p14:creationId xmlns:p14="http://schemas.microsoft.com/office/powerpoint/2010/main" xmlns="" val="99631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50B4D6-2EE9-47C3-A019-0CFBD1A6C8F1}" type="slidenum">
              <a:rPr lang="tr-TR"/>
              <a:pPr/>
              <a:t>17</a:t>
            </a:fld>
            <a:endParaRPr lang="tr-TR"/>
          </a:p>
        </p:txBody>
      </p:sp>
    </p:spTree>
    <p:extLst>
      <p:ext uri="{BB962C8B-B14F-4D97-AF65-F5344CB8AC3E}">
        <p14:creationId xmlns:p14="http://schemas.microsoft.com/office/powerpoint/2010/main" xmlns="" val="107071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50B4D6-2EE9-47C3-A019-0CFBD1A6C8F1}" type="slidenum">
              <a:rPr lang="tr-TR"/>
              <a:pPr/>
              <a:t>18</a:t>
            </a:fld>
            <a:endParaRPr lang="tr-TR"/>
          </a:p>
        </p:txBody>
      </p:sp>
    </p:spTree>
    <p:extLst>
      <p:ext uri="{BB962C8B-B14F-4D97-AF65-F5344CB8AC3E}">
        <p14:creationId xmlns:p14="http://schemas.microsoft.com/office/powerpoint/2010/main" xmlns="" val="2454560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D6326BA-3D7B-4CB2-98A3-6C675810ADDF}" type="slidenum">
              <a:rPr lang="tr-TR"/>
              <a:pPr/>
              <a:t>19</a:t>
            </a:fld>
            <a:endParaRPr lang="tr-TR"/>
          </a:p>
        </p:txBody>
      </p:sp>
    </p:spTree>
    <p:extLst>
      <p:ext uri="{BB962C8B-B14F-4D97-AF65-F5344CB8AC3E}">
        <p14:creationId xmlns:p14="http://schemas.microsoft.com/office/powerpoint/2010/main" xmlns="" val="84662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50B4D6-2EE9-47C3-A019-0CFBD1A6C8F1}" type="slidenum">
              <a:rPr lang="tr-TR"/>
              <a:pPr/>
              <a:t>21</a:t>
            </a:fld>
            <a:endParaRPr lang="tr-TR"/>
          </a:p>
        </p:txBody>
      </p:sp>
    </p:spTree>
    <p:extLst>
      <p:ext uri="{BB962C8B-B14F-4D97-AF65-F5344CB8AC3E}">
        <p14:creationId xmlns:p14="http://schemas.microsoft.com/office/powerpoint/2010/main" xmlns="" val="4082941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50B4D6-2EE9-47C3-A019-0CFBD1A6C8F1}" type="slidenum">
              <a:rPr lang="tr-TR"/>
              <a:pPr/>
              <a:t>23</a:t>
            </a:fld>
            <a:endParaRPr lang="tr-TR"/>
          </a:p>
        </p:txBody>
      </p:sp>
    </p:spTree>
    <p:extLst>
      <p:ext uri="{BB962C8B-B14F-4D97-AF65-F5344CB8AC3E}">
        <p14:creationId xmlns:p14="http://schemas.microsoft.com/office/powerpoint/2010/main" xmlns="" val="355063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D6326BA-3D7B-4CB2-98A3-6C675810ADDF}" type="slidenum">
              <a:rPr lang="tr-TR"/>
              <a:pPr/>
              <a:t>3</a:t>
            </a:fld>
            <a:endParaRPr lang="tr-TR"/>
          </a:p>
        </p:txBody>
      </p:sp>
    </p:spTree>
    <p:extLst>
      <p:ext uri="{BB962C8B-B14F-4D97-AF65-F5344CB8AC3E}">
        <p14:creationId xmlns:p14="http://schemas.microsoft.com/office/powerpoint/2010/main" xmlns="" val="541703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50B4D6-2EE9-47C3-A019-0CFBD1A6C8F1}" type="slidenum">
              <a:rPr lang="tr-TR"/>
              <a:pPr/>
              <a:t>26</a:t>
            </a:fld>
            <a:endParaRPr lang="tr-TR"/>
          </a:p>
        </p:txBody>
      </p:sp>
    </p:spTree>
    <p:extLst>
      <p:ext uri="{BB962C8B-B14F-4D97-AF65-F5344CB8AC3E}">
        <p14:creationId xmlns:p14="http://schemas.microsoft.com/office/powerpoint/2010/main" xmlns="" val="1969479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150B4D6-2EE9-47C3-A019-0CFBD1A6C8F1}" type="slidenum">
              <a:rPr lang="tr-TR" smtClean="0"/>
              <a:pPr/>
              <a:t>32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D6326BA-3D7B-4CB2-98A3-6C675810ADDF}" type="slidenum">
              <a:rPr lang="tr-TR"/>
              <a:pPr/>
              <a:t>4</a:t>
            </a:fld>
            <a:endParaRPr lang="tr-TR"/>
          </a:p>
        </p:txBody>
      </p:sp>
    </p:spTree>
    <p:extLst>
      <p:ext uri="{BB962C8B-B14F-4D97-AF65-F5344CB8AC3E}">
        <p14:creationId xmlns:p14="http://schemas.microsoft.com/office/powerpoint/2010/main" xmlns="" val="284805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D6326BA-3D7B-4CB2-98A3-6C675810ADDF}" type="slidenum">
              <a:rPr lang="tr-TR"/>
              <a:pPr/>
              <a:t>5</a:t>
            </a:fld>
            <a:endParaRPr lang="tr-TR"/>
          </a:p>
        </p:txBody>
      </p:sp>
    </p:spTree>
    <p:extLst>
      <p:ext uri="{BB962C8B-B14F-4D97-AF65-F5344CB8AC3E}">
        <p14:creationId xmlns:p14="http://schemas.microsoft.com/office/powerpoint/2010/main" xmlns="" val="256714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D6326BA-3D7B-4CB2-98A3-6C675810ADDF}" type="slidenum">
              <a:rPr lang="tr-TR"/>
              <a:pPr/>
              <a:t>6</a:t>
            </a:fld>
            <a:endParaRPr lang="tr-TR"/>
          </a:p>
        </p:txBody>
      </p:sp>
    </p:spTree>
    <p:extLst>
      <p:ext uri="{BB962C8B-B14F-4D97-AF65-F5344CB8AC3E}">
        <p14:creationId xmlns:p14="http://schemas.microsoft.com/office/powerpoint/2010/main" xmlns="" val="401256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50B4D6-2EE9-47C3-A019-0CFBD1A6C8F1}" type="slidenum">
              <a:rPr lang="tr-TR"/>
              <a:pPr/>
              <a:t>7</a:t>
            </a:fld>
            <a:endParaRPr lang="tr-TR"/>
          </a:p>
        </p:txBody>
      </p:sp>
    </p:spTree>
    <p:extLst>
      <p:ext uri="{BB962C8B-B14F-4D97-AF65-F5344CB8AC3E}">
        <p14:creationId xmlns:p14="http://schemas.microsoft.com/office/powerpoint/2010/main" xmlns="" val="167575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50B4D6-2EE9-47C3-A019-0CFBD1A6C8F1}" type="slidenum">
              <a:rPr lang="tr-TR"/>
              <a:pPr/>
              <a:t>8</a:t>
            </a:fld>
            <a:endParaRPr lang="tr-TR"/>
          </a:p>
        </p:txBody>
      </p:sp>
    </p:spTree>
    <p:extLst>
      <p:ext uri="{BB962C8B-B14F-4D97-AF65-F5344CB8AC3E}">
        <p14:creationId xmlns:p14="http://schemas.microsoft.com/office/powerpoint/2010/main" xmlns="" val="114774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D6326BA-3D7B-4CB2-98A3-6C675810ADDF}" type="slidenum">
              <a:rPr lang="tr-TR"/>
              <a:pPr/>
              <a:t>9</a:t>
            </a:fld>
            <a:endParaRPr lang="tr-TR"/>
          </a:p>
        </p:txBody>
      </p:sp>
    </p:spTree>
    <p:extLst>
      <p:ext uri="{BB962C8B-B14F-4D97-AF65-F5344CB8AC3E}">
        <p14:creationId xmlns:p14="http://schemas.microsoft.com/office/powerpoint/2010/main" xmlns="" val="1019803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D6326BA-3D7B-4CB2-98A3-6C675810ADDF}" type="slidenum">
              <a:rPr lang="tr-TR"/>
              <a:pPr/>
              <a:t>10</a:t>
            </a:fld>
            <a:endParaRPr lang="tr-TR"/>
          </a:p>
        </p:txBody>
      </p:sp>
    </p:spTree>
    <p:extLst>
      <p:ext uri="{BB962C8B-B14F-4D97-AF65-F5344CB8AC3E}">
        <p14:creationId xmlns:p14="http://schemas.microsoft.com/office/powerpoint/2010/main" xmlns="" val="244240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endParaRPr lang="es-ES"/>
          </a:p>
        </p:txBody>
      </p:sp>
      <p:sp>
        <p:nvSpPr>
          <p:cNvPr id="17" name="16 Altbilgi Yer Tutucusu"/>
          <p:cNvSpPr>
            <a:spLocks noGrp="1"/>
          </p:cNvSpPr>
          <p:nvPr>
            <p:ph type="ftr" sz="quarter" idx="11"/>
          </p:nvPr>
        </p:nvSpPr>
        <p:spPr>
          <a:xfrm>
            <a:off x="5410200" y="4205288"/>
            <a:ext cx="1295400" cy="457200"/>
          </a:xfrm>
        </p:spPr>
        <p:txBody>
          <a:bodyPr/>
          <a:lstStyle/>
          <a:p>
            <a:endParaRPr lang="es-ES"/>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FF7BFCA-0B5B-4F96-B5AD-1B75A2148F4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s-ES"/>
          </a:p>
        </p:txBody>
      </p:sp>
      <p:sp>
        <p:nvSpPr>
          <p:cNvPr id="5" name="4 Altbilgi Yer Tutucusu"/>
          <p:cNvSpPr>
            <a:spLocks noGrp="1"/>
          </p:cNvSpPr>
          <p:nvPr>
            <p:ph type="ftr" sz="quarter" idx="11"/>
          </p:nvPr>
        </p:nvSpPr>
        <p:spPr/>
        <p:txBody>
          <a:bodyPr/>
          <a:lstStyle/>
          <a:p>
            <a:endParaRPr lang="es-ES"/>
          </a:p>
        </p:txBody>
      </p:sp>
      <p:sp>
        <p:nvSpPr>
          <p:cNvPr id="6" name="5 Slayt Numarası Yer Tutucusu"/>
          <p:cNvSpPr>
            <a:spLocks noGrp="1"/>
          </p:cNvSpPr>
          <p:nvPr>
            <p:ph type="sldNum" sz="quarter" idx="12"/>
          </p:nvPr>
        </p:nvSpPr>
        <p:spPr/>
        <p:txBody>
          <a:bodyPr/>
          <a:lstStyle/>
          <a:p>
            <a:fld id="{05DAF57E-DA91-4875-9F04-6FE7A6292ED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s-ES"/>
          </a:p>
        </p:txBody>
      </p:sp>
      <p:sp>
        <p:nvSpPr>
          <p:cNvPr id="5" name="4 Altbilgi Yer Tutucusu"/>
          <p:cNvSpPr>
            <a:spLocks noGrp="1"/>
          </p:cNvSpPr>
          <p:nvPr>
            <p:ph type="ftr" sz="quarter" idx="11"/>
          </p:nvPr>
        </p:nvSpPr>
        <p:spPr/>
        <p:txBody>
          <a:bodyPr/>
          <a:lstStyle/>
          <a:p>
            <a:endParaRPr lang="es-ES"/>
          </a:p>
        </p:txBody>
      </p:sp>
      <p:sp>
        <p:nvSpPr>
          <p:cNvPr id="6" name="5 Slayt Numarası Yer Tutucusu"/>
          <p:cNvSpPr>
            <a:spLocks noGrp="1"/>
          </p:cNvSpPr>
          <p:nvPr>
            <p:ph type="sldNum" sz="quarter" idx="12"/>
          </p:nvPr>
        </p:nvSpPr>
        <p:spPr/>
        <p:txBody>
          <a:bodyPr/>
          <a:lstStyle/>
          <a:p>
            <a:fld id="{35F26F82-DC95-4913-ADDE-3E2EC1A44E37}"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57200"/>
            <a:ext cx="77724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981200"/>
            <a:ext cx="3810000" cy="4114800"/>
          </a:xfrm>
        </p:spPr>
        <p:txBody>
          <a:bodyPr/>
          <a:lstStyle/>
          <a:p>
            <a:pPr lvl="0"/>
            <a:endParaRPr lang="tr-TR" noProof="0" smtClean="0"/>
          </a:p>
        </p:txBody>
      </p:sp>
      <p:sp>
        <p:nvSpPr>
          <p:cNvPr id="4" name="3 Metin Yer Tutucusu"/>
          <p:cNvSpPr>
            <a:spLocks noGrp="1"/>
          </p:cNvSpPr>
          <p:nvPr>
            <p:ph type="body"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79A242C5-0A89-4521-AE6A-A557F8C2E8E4}" type="slidenum">
              <a:rPr lang="tr-TR"/>
              <a:pPr/>
              <a:t>‹#›</a:t>
            </a:fld>
            <a:endParaRPr lang="tr-TR"/>
          </a:p>
        </p:txBody>
      </p:sp>
    </p:spTree>
    <p:extLst>
      <p:ext uri="{BB962C8B-B14F-4D97-AF65-F5344CB8AC3E}">
        <p14:creationId xmlns:p14="http://schemas.microsoft.com/office/powerpoint/2010/main" xmlns="" val="3834227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es-ES"/>
          </a:p>
        </p:txBody>
      </p:sp>
      <p:sp>
        <p:nvSpPr>
          <p:cNvPr id="5" name="4 Altbilgi Yer Tutucusu"/>
          <p:cNvSpPr>
            <a:spLocks noGrp="1"/>
          </p:cNvSpPr>
          <p:nvPr>
            <p:ph type="ftr" sz="quarter" idx="11"/>
          </p:nvPr>
        </p:nvSpPr>
        <p:spPr/>
        <p:txBody>
          <a:bodyPr/>
          <a:lstStyle/>
          <a:p>
            <a:endParaRPr lang="es-ES"/>
          </a:p>
        </p:txBody>
      </p:sp>
      <p:sp>
        <p:nvSpPr>
          <p:cNvPr id="6" name="5 Slayt Numarası Yer Tutucusu"/>
          <p:cNvSpPr>
            <a:spLocks noGrp="1"/>
          </p:cNvSpPr>
          <p:nvPr>
            <p:ph type="sldNum" sz="quarter" idx="12"/>
          </p:nvPr>
        </p:nvSpPr>
        <p:spPr/>
        <p:txBody>
          <a:bodyPr/>
          <a:lstStyle/>
          <a:p>
            <a:fld id="{7FF7BFCA-0B5B-4F96-B5AD-1B75A2148F48}"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es-ES"/>
          </a:p>
        </p:txBody>
      </p:sp>
      <p:sp>
        <p:nvSpPr>
          <p:cNvPr id="5" name="4 Altbilgi Yer Tutucusu"/>
          <p:cNvSpPr>
            <a:spLocks noGrp="1"/>
          </p:cNvSpPr>
          <p:nvPr>
            <p:ph type="ftr" sz="quarter" idx="11"/>
          </p:nvPr>
        </p:nvSpPr>
        <p:spPr/>
        <p:txBody>
          <a:bodyPr/>
          <a:lstStyle/>
          <a:p>
            <a:endParaRPr lang="es-ES"/>
          </a:p>
        </p:txBody>
      </p:sp>
      <p:sp>
        <p:nvSpPr>
          <p:cNvPr id="6" name="5 Slayt Numarası Yer Tutucusu"/>
          <p:cNvSpPr>
            <a:spLocks noGrp="1"/>
          </p:cNvSpPr>
          <p:nvPr>
            <p:ph type="sldNum" sz="quarter" idx="12"/>
          </p:nvPr>
        </p:nvSpPr>
        <p:spPr/>
        <p:txBody>
          <a:bodyPr/>
          <a:lstStyle/>
          <a:p>
            <a:fld id="{205ABFCE-1350-48C7-ABFD-FF8FB6C4002A}"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es-ES"/>
          </a:p>
        </p:txBody>
      </p:sp>
      <p:sp>
        <p:nvSpPr>
          <p:cNvPr id="5" name="4 Altbilgi Yer Tutucusu"/>
          <p:cNvSpPr>
            <a:spLocks noGrp="1"/>
          </p:cNvSpPr>
          <p:nvPr>
            <p:ph type="ftr" sz="quarter" idx="11"/>
          </p:nvPr>
        </p:nvSpPr>
        <p:spPr/>
        <p:txBody>
          <a:bodyPr/>
          <a:lstStyle/>
          <a:p>
            <a:endParaRPr lang="es-ES"/>
          </a:p>
        </p:txBody>
      </p:sp>
      <p:sp>
        <p:nvSpPr>
          <p:cNvPr id="6" name="5 Slayt Numarası Yer Tutucusu"/>
          <p:cNvSpPr>
            <a:spLocks noGrp="1"/>
          </p:cNvSpPr>
          <p:nvPr>
            <p:ph type="sldNum" sz="quarter" idx="12"/>
          </p:nvPr>
        </p:nvSpPr>
        <p:spPr/>
        <p:txBody>
          <a:bodyPr/>
          <a:lstStyle/>
          <a:p>
            <a:fld id="{FAC9C73F-A9B3-4CC9-AA68-5EEB8DCA3679}"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es-ES"/>
          </a:p>
        </p:txBody>
      </p:sp>
      <p:sp>
        <p:nvSpPr>
          <p:cNvPr id="6" name="5 Altbilgi Yer Tutucusu"/>
          <p:cNvSpPr>
            <a:spLocks noGrp="1"/>
          </p:cNvSpPr>
          <p:nvPr>
            <p:ph type="ftr" sz="quarter" idx="11"/>
          </p:nvPr>
        </p:nvSpPr>
        <p:spPr/>
        <p:txBody>
          <a:bodyPr/>
          <a:lstStyle/>
          <a:p>
            <a:endParaRPr lang="es-ES"/>
          </a:p>
        </p:txBody>
      </p:sp>
      <p:sp>
        <p:nvSpPr>
          <p:cNvPr id="7" name="6 Slayt Numarası Yer Tutucusu"/>
          <p:cNvSpPr>
            <a:spLocks noGrp="1"/>
          </p:cNvSpPr>
          <p:nvPr>
            <p:ph type="sldNum" sz="quarter" idx="12"/>
          </p:nvPr>
        </p:nvSpPr>
        <p:spPr/>
        <p:txBody>
          <a:bodyPr/>
          <a:lstStyle/>
          <a:p>
            <a:fld id="{8F652E2B-1111-4046-8BF8-D926B84D420F}"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es-ES"/>
          </a:p>
        </p:txBody>
      </p:sp>
      <p:sp>
        <p:nvSpPr>
          <p:cNvPr id="8" name="7 Altbilgi Yer Tutucusu"/>
          <p:cNvSpPr>
            <a:spLocks noGrp="1"/>
          </p:cNvSpPr>
          <p:nvPr>
            <p:ph type="ftr" sz="quarter" idx="11"/>
          </p:nvPr>
        </p:nvSpPr>
        <p:spPr/>
        <p:txBody>
          <a:bodyPr/>
          <a:lstStyle/>
          <a:p>
            <a:endParaRPr lang="es-ES"/>
          </a:p>
        </p:txBody>
      </p:sp>
      <p:sp>
        <p:nvSpPr>
          <p:cNvPr id="9" name="8 Slayt Numarası Yer Tutucusu"/>
          <p:cNvSpPr>
            <a:spLocks noGrp="1"/>
          </p:cNvSpPr>
          <p:nvPr>
            <p:ph type="sldNum" sz="quarter" idx="12"/>
          </p:nvPr>
        </p:nvSpPr>
        <p:spPr/>
        <p:txBody>
          <a:bodyPr/>
          <a:lstStyle/>
          <a:p>
            <a:fld id="{612EA68F-BF3D-4680-BD43-AC9A162FD428}"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es-ES"/>
          </a:p>
        </p:txBody>
      </p:sp>
      <p:sp>
        <p:nvSpPr>
          <p:cNvPr id="4" name="3 Altbilgi Yer Tutucusu"/>
          <p:cNvSpPr>
            <a:spLocks noGrp="1"/>
          </p:cNvSpPr>
          <p:nvPr>
            <p:ph type="ftr" sz="quarter" idx="11"/>
          </p:nvPr>
        </p:nvSpPr>
        <p:spPr/>
        <p:txBody>
          <a:bodyPr/>
          <a:lstStyle/>
          <a:p>
            <a:endParaRPr lang="es-ES"/>
          </a:p>
        </p:txBody>
      </p:sp>
      <p:sp>
        <p:nvSpPr>
          <p:cNvPr id="5" name="4 Slayt Numarası Yer Tutucusu"/>
          <p:cNvSpPr>
            <a:spLocks noGrp="1"/>
          </p:cNvSpPr>
          <p:nvPr>
            <p:ph type="sldNum" sz="quarter" idx="12"/>
          </p:nvPr>
        </p:nvSpPr>
        <p:spPr/>
        <p:txBody>
          <a:bodyPr/>
          <a:lstStyle/>
          <a:p>
            <a:fld id="{A83A8F48-D1D8-445C-9E3E-ABBCA1E13436}"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es-ES"/>
          </a:p>
        </p:txBody>
      </p:sp>
      <p:sp>
        <p:nvSpPr>
          <p:cNvPr id="3" name="2 Altbilgi Yer Tutucusu"/>
          <p:cNvSpPr>
            <a:spLocks noGrp="1"/>
          </p:cNvSpPr>
          <p:nvPr>
            <p:ph type="ftr" sz="quarter" idx="11"/>
          </p:nvPr>
        </p:nvSpPr>
        <p:spPr/>
        <p:txBody>
          <a:bodyPr/>
          <a:lstStyle/>
          <a:p>
            <a:endParaRPr lang="es-ES"/>
          </a:p>
        </p:txBody>
      </p:sp>
      <p:sp>
        <p:nvSpPr>
          <p:cNvPr id="4" name="3 Slayt Numarası Yer Tutucusu"/>
          <p:cNvSpPr>
            <a:spLocks noGrp="1"/>
          </p:cNvSpPr>
          <p:nvPr>
            <p:ph type="sldNum" sz="quarter" idx="12"/>
          </p:nvPr>
        </p:nvSpPr>
        <p:spPr/>
        <p:txBody>
          <a:bodyPr/>
          <a:lstStyle/>
          <a:p>
            <a:fld id="{1F9A1459-1EB8-4508-83E0-112017CBF06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s-ES"/>
          </a:p>
        </p:txBody>
      </p:sp>
      <p:sp>
        <p:nvSpPr>
          <p:cNvPr id="5" name="4 Altbilgi Yer Tutucusu"/>
          <p:cNvSpPr>
            <a:spLocks noGrp="1"/>
          </p:cNvSpPr>
          <p:nvPr>
            <p:ph type="ftr" sz="quarter" idx="11"/>
          </p:nvPr>
        </p:nvSpPr>
        <p:spPr/>
        <p:txBody>
          <a:bodyPr/>
          <a:lstStyle/>
          <a:p>
            <a:endParaRPr lang="es-ES"/>
          </a:p>
        </p:txBody>
      </p:sp>
      <p:sp>
        <p:nvSpPr>
          <p:cNvPr id="6" name="5 Slayt Numarası Yer Tutucusu"/>
          <p:cNvSpPr>
            <a:spLocks noGrp="1"/>
          </p:cNvSpPr>
          <p:nvPr>
            <p:ph type="sldNum" sz="quarter" idx="12"/>
          </p:nvPr>
        </p:nvSpPr>
        <p:spPr/>
        <p:txBody>
          <a:bodyPr/>
          <a:lstStyle/>
          <a:p>
            <a:fld id="{205ABFCE-1350-48C7-ABFD-FF8FB6C4002A}"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es-ES"/>
          </a:p>
        </p:txBody>
      </p:sp>
      <p:sp>
        <p:nvSpPr>
          <p:cNvPr id="6" name="5 Altbilgi Yer Tutucusu"/>
          <p:cNvSpPr>
            <a:spLocks noGrp="1"/>
          </p:cNvSpPr>
          <p:nvPr>
            <p:ph type="ftr" sz="quarter" idx="11"/>
          </p:nvPr>
        </p:nvSpPr>
        <p:spPr/>
        <p:txBody>
          <a:bodyPr/>
          <a:lstStyle/>
          <a:p>
            <a:endParaRPr lang="es-ES"/>
          </a:p>
        </p:txBody>
      </p:sp>
      <p:sp>
        <p:nvSpPr>
          <p:cNvPr id="7" name="6 Slayt Numarası Yer Tutucusu"/>
          <p:cNvSpPr>
            <a:spLocks noGrp="1"/>
          </p:cNvSpPr>
          <p:nvPr>
            <p:ph type="sldNum" sz="quarter" idx="12"/>
          </p:nvPr>
        </p:nvSpPr>
        <p:spPr/>
        <p:txBody>
          <a:bodyPr/>
          <a:lstStyle/>
          <a:p>
            <a:fld id="{06FC8400-F18F-4D1D-B903-0751F75DC0CC}"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es-ES"/>
          </a:p>
        </p:txBody>
      </p:sp>
      <p:sp>
        <p:nvSpPr>
          <p:cNvPr id="6" name="5 Altbilgi Yer Tutucusu"/>
          <p:cNvSpPr>
            <a:spLocks noGrp="1"/>
          </p:cNvSpPr>
          <p:nvPr>
            <p:ph type="ftr" sz="quarter" idx="11"/>
          </p:nvPr>
        </p:nvSpPr>
        <p:spPr/>
        <p:txBody>
          <a:bodyPr/>
          <a:lstStyle/>
          <a:p>
            <a:endParaRPr lang="es-ES"/>
          </a:p>
        </p:txBody>
      </p:sp>
      <p:sp>
        <p:nvSpPr>
          <p:cNvPr id="7" name="6 Slayt Numarası Yer Tutucusu"/>
          <p:cNvSpPr>
            <a:spLocks noGrp="1"/>
          </p:cNvSpPr>
          <p:nvPr>
            <p:ph type="sldNum" sz="quarter" idx="12"/>
          </p:nvPr>
        </p:nvSpPr>
        <p:spPr/>
        <p:txBody>
          <a:bodyPr/>
          <a:lstStyle/>
          <a:p>
            <a:fld id="{C6506787-DE16-4E13-B246-2BC4491383BC}"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es-ES"/>
          </a:p>
        </p:txBody>
      </p:sp>
      <p:sp>
        <p:nvSpPr>
          <p:cNvPr id="5" name="4 Altbilgi Yer Tutucusu"/>
          <p:cNvSpPr>
            <a:spLocks noGrp="1"/>
          </p:cNvSpPr>
          <p:nvPr>
            <p:ph type="ftr" sz="quarter" idx="11"/>
          </p:nvPr>
        </p:nvSpPr>
        <p:spPr/>
        <p:txBody>
          <a:bodyPr/>
          <a:lstStyle/>
          <a:p>
            <a:endParaRPr lang="es-ES"/>
          </a:p>
        </p:txBody>
      </p:sp>
      <p:sp>
        <p:nvSpPr>
          <p:cNvPr id="6" name="5 Slayt Numarası Yer Tutucusu"/>
          <p:cNvSpPr>
            <a:spLocks noGrp="1"/>
          </p:cNvSpPr>
          <p:nvPr>
            <p:ph type="sldNum" sz="quarter" idx="12"/>
          </p:nvPr>
        </p:nvSpPr>
        <p:spPr/>
        <p:txBody>
          <a:bodyPr/>
          <a:lstStyle/>
          <a:p>
            <a:fld id="{05DAF57E-DA91-4875-9F04-6FE7A6292EDD}"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es-ES"/>
          </a:p>
        </p:txBody>
      </p:sp>
      <p:sp>
        <p:nvSpPr>
          <p:cNvPr id="5" name="4 Altbilgi Yer Tutucusu"/>
          <p:cNvSpPr>
            <a:spLocks noGrp="1"/>
          </p:cNvSpPr>
          <p:nvPr>
            <p:ph type="ftr" sz="quarter" idx="11"/>
          </p:nvPr>
        </p:nvSpPr>
        <p:spPr/>
        <p:txBody>
          <a:bodyPr/>
          <a:lstStyle/>
          <a:p>
            <a:endParaRPr lang="es-ES"/>
          </a:p>
        </p:txBody>
      </p:sp>
      <p:sp>
        <p:nvSpPr>
          <p:cNvPr id="6" name="5 Slayt Numarası Yer Tutucusu"/>
          <p:cNvSpPr>
            <a:spLocks noGrp="1"/>
          </p:cNvSpPr>
          <p:nvPr>
            <p:ph type="sldNum" sz="quarter" idx="12"/>
          </p:nvPr>
        </p:nvSpPr>
        <p:spPr/>
        <p:txBody>
          <a:bodyPr/>
          <a:lstStyle/>
          <a:p>
            <a:fld id="{35F26F82-DC95-4913-ADDE-3E2EC1A44E37}" type="slidenum">
              <a:rPr lang="tr-TR" smtClean="0"/>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57200"/>
            <a:ext cx="77724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981200"/>
            <a:ext cx="3810000" cy="4114800"/>
          </a:xfrm>
        </p:spPr>
        <p:txBody>
          <a:bodyPr/>
          <a:lstStyle/>
          <a:p>
            <a:pPr lvl="0"/>
            <a:endParaRPr lang="tr-TR" noProof="0" smtClean="0"/>
          </a:p>
        </p:txBody>
      </p:sp>
      <p:sp>
        <p:nvSpPr>
          <p:cNvPr id="4" name="3 Metin Yer Tutucusu"/>
          <p:cNvSpPr>
            <a:spLocks noGrp="1"/>
          </p:cNvSpPr>
          <p:nvPr>
            <p:ph type="body"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79A242C5-0A89-4521-AE6A-A557F8C2E8E4}" type="slidenum">
              <a:rPr lang="tr-TR"/>
              <a:pPr/>
              <a:t>‹#›</a:t>
            </a:fld>
            <a:endParaRPr lang="tr-TR"/>
          </a:p>
        </p:txBody>
      </p:sp>
    </p:spTree>
    <p:extLst>
      <p:ext uri="{BB962C8B-B14F-4D97-AF65-F5344CB8AC3E}">
        <p14:creationId xmlns:p14="http://schemas.microsoft.com/office/powerpoint/2010/main" xmlns="" val="3834227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FF7BFCA-0B5B-4F96-B5AD-1B75A2148F48}"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05ABFCE-1350-48C7-ABFD-FF8FB6C4002A}"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9C73F-A9B3-4CC9-AA68-5EEB8DCA3679}" type="slidenum">
              <a:rPr lang="tr-TR" smtClean="0"/>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F652E2B-1111-4046-8BF8-D926B84D420F}"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12EA68F-BF3D-4680-BD43-AC9A162FD42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endParaRPr lang="es-ES"/>
          </a:p>
        </p:txBody>
      </p:sp>
      <p:sp>
        <p:nvSpPr>
          <p:cNvPr id="5" name="4 Altbilgi Yer Tutucusu"/>
          <p:cNvSpPr>
            <a:spLocks noGrp="1"/>
          </p:cNvSpPr>
          <p:nvPr>
            <p:ph type="ftr" sz="quarter" idx="11"/>
          </p:nvPr>
        </p:nvSpPr>
        <p:spPr/>
        <p:txBody>
          <a:bodyPr/>
          <a:lstStyle/>
          <a:p>
            <a:endParaRPr lang="es-ES"/>
          </a:p>
        </p:txBody>
      </p:sp>
      <p:sp>
        <p:nvSpPr>
          <p:cNvPr id="6" name="5 Slayt Numarası Yer Tutucusu"/>
          <p:cNvSpPr>
            <a:spLocks noGrp="1"/>
          </p:cNvSpPr>
          <p:nvPr>
            <p:ph type="sldNum" sz="quarter" idx="12"/>
          </p:nvPr>
        </p:nvSpPr>
        <p:spPr/>
        <p:txBody>
          <a:bodyPr/>
          <a:lstStyle/>
          <a:p>
            <a:fld id="{FAC9C73F-A9B3-4CC9-AA68-5EEB8DCA3679}"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83A8F48-D1D8-445C-9E3E-ABBCA1E13436}" type="slidenum">
              <a:rPr lang="tr-TR" smtClean="0"/>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F9A1459-1EB8-4508-83E0-112017CBF068}" type="slidenum">
              <a:rPr lang="tr-TR" smtClean="0"/>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s-ES"/>
          </a:p>
        </p:txBody>
      </p:sp>
      <p:sp>
        <p:nvSpPr>
          <p:cNvPr id="7" name="Slide Number Placeholder 6"/>
          <p:cNvSpPr>
            <a:spLocks noGrp="1"/>
          </p:cNvSpPr>
          <p:nvPr>
            <p:ph type="sldNum" sz="quarter" idx="12"/>
          </p:nvPr>
        </p:nvSpPr>
        <p:spPr/>
        <p:txBody>
          <a:bodyPr/>
          <a:lstStyle/>
          <a:p>
            <a:fld id="{06FC8400-F18F-4D1D-B903-0751F75DC0CC}"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C6506787-DE16-4E13-B246-2BC4491383BC}"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DAF57E-DA91-4875-9F04-6FE7A6292EDD}" type="slidenum">
              <a:rPr lang="tr-TR" smtClean="0"/>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F26F82-DC95-4913-ADDE-3E2EC1A44E37}" type="slidenum">
              <a:rPr lang="tr-TR" smtClean="0"/>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FF7BFCA-0B5B-4F96-B5AD-1B75A2148F48}"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05ABFCE-1350-48C7-ABFD-FF8FB6C4002A}" type="slidenum">
              <a:rPr lang="tr-TR" smtClean="0"/>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9C73F-A9B3-4CC9-AA68-5EEB8DCA3679}" type="slidenum">
              <a:rPr lang="tr-TR" smtClean="0"/>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F652E2B-1111-4046-8BF8-D926B84D420F}"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es-ES"/>
          </a:p>
        </p:txBody>
      </p:sp>
      <p:sp>
        <p:nvSpPr>
          <p:cNvPr id="6" name="5 Altbilgi Yer Tutucusu"/>
          <p:cNvSpPr>
            <a:spLocks noGrp="1"/>
          </p:cNvSpPr>
          <p:nvPr>
            <p:ph type="ftr" sz="quarter" idx="11"/>
          </p:nvPr>
        </p:nvSpPr>
        <p:spPr/>
        <p:txBody>
          <a:bodyPr/>
          <a:lstStyle/>
          <a:p>
            <a:endParaRPr lang="es-ES"/>
          </a:p>
        </p:txBody>
      </p:sp>
      <p:sp>
        <p:nvSpPr>
          <p:cNvPr id="7" name="6 Slayt Numarası Yer Tutucusu"/>
          <p:cNvSpPr>
            <a:spLocks noGrp="1"/>
          </p:cNvSpPr>
          <p:nvPr>
            <p:ph type="sldNum" sz="quarter" idx="12"/>
          </p:nvPr>
        </p:nvSpPr>
        <p:spPr/>
        <p:txBody>
          <a:bodyPr/>
          <a:lstStyle/>
          <a:p>
            <a:fld id="{8F652E2B-1111-4046-8BF8-D926B84D420F}"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12EA68F-BF3D-4680-BD43-AC9A162FD428}"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83A8F48-D1D8-445C-9E3E-ABBCA1E13436}" type="slidenum">
              <a:rPr lang="tr-TR" smtClean="0"/>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F9A1459-1EB8-4508-83E0-112017CBF068}" type="slidenum">
              <a:rPr lang="tr-TR" smtClean="0"/>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s-ES"/>
          </a:p>
        </p:txBody>
      </p:sp>
      <p:sp>
        <p:nvSpPr>
          <p:cNvPr id="7" name="Slide Number Placeholder 6"/>
          <p:cNvSpPr>
            <a:spLocks noGrp="1"/>
          </p:cNvSpPr>
          <p:nvPr>
            <p:ph type="sldNum" sz="quarter" idx="12"/>
          </p:nvPr>
        </p:nvSpPr>
        <p:spPr/>
        <p:txBody>
          <a:bodyPr/>
          <a:lstStyle/>
          <a:p>
            <a:fld id="{06FC8400-F18F-4D1D-B903-0751F75DC0CC}"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C6506787-DE16-4E13-B246-2BC4491383BC}" type="slidenum">
              <a:rPr lang="tr-TR" smtClean="0"/>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DAF57E-DA91-4875-9F04-6FE7A6292EDD}" type="slidenum">
              <a:rPr lang="tr-TR" smtClean="0"/>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F26F82-DC95-4913-ADDE-3E2EC1A44E37}" type="slidenum">
              <a:rPr lang="tr-TR" smtClean="0"/>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fr-FR"/>
          </a:p>
        </p:txBody>
      </p:sp>
      <p:sp>
        <p:nvSpPr>
          <p:cNvPr id="3" name="Veri Yer Tutucusu 2"/>
          <p:cNvSpPr>
            <a:spLocks noGrp="1"/>
          </p:cNvSpPr>
          <p:nvPr>
            <p:ph type="dt" sz="half" idx="10"/>
          </p:nvPr>
        </p:nvSpPr>
        <p:spPr>
          <a:xfrm>
            <a:off x="457200" y="6245225"/>
            <a:ext cx="2133600" cy="476250"/>
          </a:xfrm>
        </p:spPr>
        <p:txBody>
          <a:bodyPr/>
          <a:lstStyle>
            <a:lvl1pPr>
              <a:defRPr/>
            </a:lvl1pPr>
          </a:lstStyle>
          <a:p>
            <a:endParaRPr lang="tr-TR"/>
          </a:p>
        </p:txBody>
      </p:sp>
      <p:sp>
        <p:nvSpPr>
          <p:cNvPr id="4" name="Altbilgi Yer Tutucusu 3"/>
          <p:cNvSpPr>
            <a:spLocks noGrp="1"/>
          </p:cNvSpPr>
          <p:nvPr>
            <p:ph type="ftr" sz="quarter" idx="11"/>
          </p:nvPr>
        </p:nvSpPr>
        <p:spPr>
          <a:xfrm>
            <a:off x="3124200" y="6245225"/>
            <a:ext cx="2895600" cy="476250"/>
          </a:xfrm>
        </p:spPr>
        <p:txBody>
          <a:bodyPr/>
          <a:lstStyle>
            <a:lvl1pPr>
              <a:defRPr/>
            </a:lvl1pPr>
          </a:lstStyle>
          <a:p>
            <a:endParaRPr lang="tr-TR"/>
          </a:p>
        </p:txBody>
      </p:sp>
      <p:sp>
        <p:nvSpPr>
          <p:cNvPr id="5" name="Slayt Numarası Yer Tutucusu 4"/>
          <p:cNvSpPr>
            <a:spLocks noGrp="1"/>
          </p:cNvSpPr>
          <p:nvPr>
            <p:ph type="sldNum" sz="quarter" idx="12"/>
          </p:nvPr>
        </p:nvSpPr>
        <p:spPr>
          <a:xfrm>
            <a:off x="6553200" y="6245225"/>
            <a:ext cx="2133600" cy="476250"/>
          </a:xfrm>
        </p:spPr>
        <p:txBody>
          <a:bodyPr/>
          <a:lstStyle>
            <a:lvl1pPr>
              <a:defRPr/>
            </a:lvl1pPr>
          </a:lstStyle>
          <a:p>
            <a:fld id="{3ED48E74-4774-4568-BE5F-4B76ECB60E4A}" type="slidenum">
              <a:rPr lang="tr-TR"/>
              <a:pPr/>
              <a:t>‹#›</a:t>
            </a:fld>
            <a:endParaRPr lang="tr-TR"/>
          </a:p>
        </p:txBody>
      </p:sp>
    </p:spTree>
    <p:extLst>
      <p:ext uri="{BB962C8B-B14F-4D97-AF65-F5344CB8AC3E}">
        <p14:creationId xmlns:p14="http://schemas.microsoft.com/office/powerpoint/2010/main" xmlns="" val="19172171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57200"/>
            <a:ext cx="77724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981200"/>
            <a:ext cx="3810000" cy="4114800"/>
          </a:xfrm>
        </p:spPr>
        <p:txBody>
          <a:bodyPr/>
          <a:lstStyle/>
          <a:p>
            <a:pPr lvl="0"/>
            <a:endParaRPr lang="tr-TR" noProof="0" smtClean="0"/>
          </a:p>
        </p:txBody>
      </p:sp>
      <p:sp>
        <p:nvSpPr>
          <p:cNvPr id="4" name="3 Metin Yer Tutucusu"/>
          <p:cNvSpPr>
            <a:spLocks noGrp="1"/>
          </p:cNvSpPr>
          <p:nvPr>
            <p:ph type="body"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79A242C5-0A89-4521-AE6A-A557F8C2E8E4}" type="slidenum">
              <a:rPr lang="tr-TR"/>
              <a:pPr/>
              <a:t>‹#›</a:t>
            </a:fld>
            <a:endParaRPr lang="tr-TR"/>
          </a:p>
        </p:txBody>
      </p:sp>
    </p:spTree>
    <p:extLst>
      <p:ext uri="{BB962C8B-B14F-4D97-AF65-F5344CB8AC3E}">
        <p14:creationId xmlns:p14="http://schemas.microsoft.com/office/powerpoint/2010/main" xmlns="" val="3834227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FF7BFCA-0B5B-4F96-B5AD-1B75A2148F48}"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endParaRPr lang="es-ES"/>
          </a:p>
        </p:txBody>
      </p:sp>
      <p:sp>
        <p:nvSpPr>
          <p:cNvPr id="27" name="26 Slayt Numarası Yer Tutucusu"/>
          <p:cNvSpPr>
            <a:spLocks noGrp="1"/>
          </p:cNvSpPr>
          <p:nvPr>
            <p:ph type="sldNum" sz="quarter" idx="11"/>
          </p:nvPr>
        </p:nvSpPr>
        <p:spPr/>
        <p:txBody>
          <a:bodyPr rtlCol="0"/>
          <a:lstStyle/>
          <a:p>
            <a:fld id="{612EA68F-BF3D-4680-BD43-AC9A162FD428}"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05ABFCE-1350-48C7-ABFD-FF8FB6C4002A}" type="slidenum">
              <a:rPr lang="tr-TR" smtClean="0"/>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9C73F-A9B3-4CC9-AA68-5EEB8DCA3679}" type="slidenum">
              <a:rPr lang="tr-TR" smtClean="0"/>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F652E2B-1111-4046-8BF8-D926B84D420F}"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12EA68F-BF3D-4680-BD43-AC9A162FD428}" type="slidenum">
              <a:rPr lang="tr-TR" smtClean="0"/>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83A8F48-D1D8-445C-9E3E-ABBCA1E13436}" type="slidenum">
              <a:rPr lang="tr-TR" smtClean="0"/>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F9A1459-1EB8-4508-83E0-112017CBF068}" type="slidenum">
              <a:rPr lang="tr-TR" smtClean="0"/>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s-ES"/>
          </a:p>
        </p:txBody>
      </p:sp>
      <p:sp>
        <p:nvSpPr>
          <p:cNvPr id="7" name="Slide Number Placeholder 6"/>
          <p:cNvSpPr>
            <a:spLocks noGrp="1"/>
          </p:cNvSpPr>
          <p:nvPr>
            <p:ph type="sldNum" sz="quarter" idx="12"/>
          </p:nvPr>
        </p:nvSpPr>
        <p:spPr/>
        <p:txBody>
          <a:bodyPr/>
          <a:lstStyle/>
          <a:p>
            <a:fld id="{06FC8400-F18F-4D1D-B903-0751F75DC0CC}"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C6506787-DE16-4E13-B246-2BC4491383BC}" type="slidenum">
              <a:rPr lang="tr-TR" smtClean="0"/>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DAF57E-DA91-4875-9F04-6FE7A6292EDD}" type="slidenum">
              <a:rPr lang="tr-TR" smtClean="0"/>
              <a:pPr/>
              <a:t>‹#›</a:t>
            </a:fld>
            <a:endParaRPr lang="tr-T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F26F82-DC95-4913-ADDE-3E2EC1A44E3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endParaRPr lang="es-ES"/>
          </a:p>
        </p:txBody>
      </p:sp>
      <p:sp>
        <p:nvSpPr>
          <p:cNvPr id="4" name="3 Altbilgi Yer Tutucusu"/>
          <p:cNvSpPr>
            <a:spLocks noGrp="1"/>
          </p:cNvSpPr>
          <p:nvPr>
            <p:ph type="ftr" sz="quarter" idx="11"/>
          </p:nvPr>
        </p:nvSpPr>
        <p:spPr>
          <a:xfrm>
            <a:off x="5257800" y="612648"/>
            <a:ext cx="1325880" cy="457200"/>
          </a:xfrm>
        </p:spPr>
        <p:txBody>
          <a:bodyPr/>
          <a:lstStyle/>
          <a:p>
            <a:endParaRPr lang="es-ES"/>
          </a:p>
        </p:txBody>
      </p:sp>
      <p:sp>
        <p:nvSpPr>
          <p:cNvPr id="5" name="4 Slayt Numarası Yer Tutucusu"/>
          <p:cNvSpPr>
            <a:spLocks noGrp="1"/>
          </p:cNvSpPr>
          <p:nvPr>
            <p:ph type="sldNum" sz="quarter" idx="12"/>
          </p:nvPr>
        </p:nvSpPr>
        <p:spPr>
          <a:xfrm>
            <a:off x="8174736" y="2272"/>
            <a:ext cx="762000" cy="365760"/>
          </a:xfrm>
        </p:spPr>
        <p:txBody>
          <a:bodyPr/>
          <a:lstStyle/>
          <a:p>
            <a:fld id="{A83A8F48-D1D8-445C-9E3E-ABBCA1E13436}"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57200"/>
            <a:ext cx="77724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981200"/>
            <a:ext cx="3810000" cy="4114800"/>
          </a:xfrm>
        </p:spPr>
        <p:txBody>
          <a:bodyPr/>
          <a:lstStyle/>
          <a:p>
            <a:pPr lvl="0"/>
            <a:endParaRPr lang="tr-TR" noProof="0" smtClean="0"/>
          </a:p>
        </p:txBody>
      </p:sp>
      <p:sp>
        <p:nvSpPr>
          <p:cNvPr id="4" name="3 Metin Yer Tutucusu"/>
          <p:cNvSpPr>
            <a:spLocks noGrp="1"/>
          </p:cNvSpPr>
          <p:nvPr>
            <p:ph type="body"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79A242C5-0A89-4521-AE6A-A557F8C2E8E4}" type="slidenum">
              <a:rPr lang="tr-TR"/>
              <a:pPr/>
              <a:t>‹#›</a:t>
            </a:fld>
            <a:endParaRPr lang="tr-TR"/>
          </a:p>
        </p:txBody>
      </p:sp>
    </p:spTree>
    <p:extLst>
      <p:ext uri="{BB962C8B-B14F-4D97-AF65-F5344CB8AC3E}">
        <p14:creationId xmlns:p14="http://schemas.microsoft.com/office/powerpoint/2010/main" xmlns="" val="383422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es-ES"/>
          </a:p>
        </p:txBody>
      </p:sp>
      <p:sp>
        <p:nvSpPr>
          <p:cNvPr id="3" name="2 Altbilgi Yer Tutucusu"/>
          <p:cNvSpPr>
            <a:spLocks noGrp="1"/>
          </p:cNvSpPr>
          <p:nvPr>
            <p:ph type="ftr" sz="quarter" idx="11"/>
          </p:nvPr>
        </p:nvSpPr>
        <p:spPr/>
        <p:txBody>
          <a:bodyPr/>
          <a:lstStyle/>
          <a:p>
            <a:endParaRPr lang="es-ES"/>
          </a:p>
        </p:txBody>
      </p:sp>
      <p:sp>
        <p:nvSpPr>
          <p:cNvPr id="4" name="3 Slayt Numarası Yer Tutucusu"/>
          <p:cNvSpPr>
            <a:spLocks noGrp="1"/>
          </p:cNvSpPr>
          <p:nvPr>
            <p:ph type="sldNum" sz="quarter" idx="12"/>
          </p:nvPr>
        </p:nvSpPr>
        <p:spPr/>
        <p:txBody>
          <a:bodyPr/>
          <a:lstStyle/>
          <a:p>
            <a:fld id="{1F9A1459-1EB8-4508-83E0-112017CBF06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es-ES"/>
          </a:p>
        </p:txBody>
      </p:sp>
      <p:sp>
        <p:nvSpPr>
          <p:cNvPr id="6" name="5 Altbilgi Yer Tutucusu"/>
          <p:cNvSpPr>
            <a:spLocks noGrp="1"/>
          </p:cNvSpPr>
          <p:nvPr>
            <p:ph type="ftr" sz="quarter" idx="11"/>
          </p:nvPr>
        </p:nvSpPr>
        <p:spPr/>
        <p:txBody>
          <a:bodyPr/>
          <a:lstStyle/>
          <a:p>
            <a:endParaRPr lang="es-ES"/>
          </a:p>
        </p:txBody>
      </p:sp>
      <p:sp>
        <p:nvSpPr>
          <p:cNvPr id="7" name="6 Slayt Numarası Yer Tutucusu"/>
          <p:cNvSpPr>
            <a:spLocks noGrp="1"/>
          </p:cNvSpPr>
          <p:nvPr>
            <p:ph type="sldNum" sz="quarter" idx="12"/>
          </p:nvPr>
        </p:nvSpPr>
        <p:spPr/>
        <p:txBody>
          <a:bodyPr/>
          <a:lstStyle/>
          <a:p>
            <a:fld id="{06FC8400-F18F-4D1D-B903-0751F75DC0C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es-ES"/>
          </a:p>
        </p:txBody>
      </p:sp>
      <p:sp>
        <p:nvSpPr>
          <p:cNvPr id="6" name="5 Altbilgi Yer Tutucusu"/>
          <p:cNvSpPr>
            <a:spLocks noGrp="1"/>
          </p:cNvSpPr>
          <p:nvPr>
            <p:ph type="ftr" sz="quarter" idx="11"/>
          </p:nvPr>
        </p:nvSpPr>
        <p:spPr/>
        <p:txBody>
          <a:bodyPr/>
          <a:lstStyle/>
          <a:p>
            <a:endParaRPr lang="es-ES"/>
          </a:p>
        </p:txBody>
      </p:sp>
      <p:sp>
        <p:nvSpPr>
          <p:cNvPr id="7" name="6 Slayt Numarası Yer Tutucusu"/>
          <p:cNvSpPr>
            <a:spLocks noGrp="1"/>
          </p:cNvSpPr>
          <p:nvPr>
            <p:ph type="sldNum" sz="quarter" idx="12"/>
          </p:nvPr>
        </p:nvSpPr>
        <p:spPr/>
        <p:txBody>
          <a:bodyPr/>
          <a:lstStyle/>
          <a:p>
            <a:fld id="{C6506787-DE16-4E13-B246-2BC4491383B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s-ES"/>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4364BC8-19AF-4EA7-895C-F142D46A3A4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64BC8-19AF-4EA7-895C-F142D46A3A4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4364BC8-19AF-4EA7-895C-F142D46A3A4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4364BC8-19AF-4EA7-895C-F142D46A3A4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4364BC8-19AF-4EA7-895C-F142D46A3A4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48.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7.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9 Dikdörtgen"/>
          <p:cNvSpPr/>
          <p:nvPr/>
        </p:nvSpPr>
        <p:spPr>
          <a:xfrm>
            <a:off x="500034" y="2428868"/>
            <a:ext cx="7715304"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tistik"/>
              </a:rPr>
              <a:t>VERİMLİ DERS ÇALIŞMA</a:t>
            </a: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tistik"/>
            </a:endParaRPr>
          </a:p>
        </p:txBody>
      </p:sp>
      <p:pic>
        <p:nvPicPr>
          <p:cNvPr id="2050" name="Picture 2" descr="http://www.cagdasegitim.com.tr/depo/files/haber/liseseminer48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4183194"/>
            <a:ext cx="3754891" cy="205411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79425" y="449263"/>
            <a:ext cx="8565165"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tr-TR" sz="3600" b="1" dirty="0">
                <a:latin typeface="Comic Sans MS" pitchFamily="66" charset="0"/>
              </a:rPr>
              <a:t>NASIL BİR ZAMANLAMA, </a:t>
            </a:r>
          </a:p>
          <a:p>
            <a:pPr algn="ctr"/>
            <a:r>
              <a:rPr lang="tr-TR" sz="3600" b="1" dirty="0">
                <a:latin typeface="Comic Sans MS" pitchFamily="66" charset="0"/>
              </a:rPr>
              <a:t>DERS ÇALIŞIRKEN </a:t>
            </a:r>
          </a:p>
          <a:p>
            <a:pPr algn="ctr"/>
            <a:r>
              <a:rPr lang="tr-TR" sz="3600" b="1" dirty="0">
                <a:latin typeface="Comic Sans MS" pitchFamily="66" charset="0"/>
              </a:rPr>
              <a:t>SİZE EN YÜKSEK VERİMİ SAĞLAR?</a:t>
            </a:r>
          </a:p>
        </p:txBody>
      </p:sp>
      <p:pic>
        <p:nvPicPr>
          <p:cNvPr id="17411" name="Picture 3" descr="bd05032_"/>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14988" y="3276600"/>
            <a:ext cx="2989262" cy="3211513"/>
          </a:xfrm>
          <a:prstGeom prst="rect">
            <a:avLst/>
          </a:prstGeom>
          <a:noFill/>
          <a:extLst>
            <a:ext uri="{909E8E84-426E-40DD-AFC4-6F175D3DCCD1}">
              <a14:hiddenFill xmlns:a14="http://schemas.microsoft.com/office/drawing/2010/main" xmlns="">
                <a:solidFill>
                  <a:srgbClr val="FFFFFF"/>
                </a:solidFill>
              </a14:hiddenFill>
            </a:ext>
          </a:extLst>
        </p:spPr>
      </p:pic>
      <p:sp>
        <p:nvSpPr>
          <p:cNvPr id="17412" name="Text Box 4"/>
          <p:cNvSpPr txBox="1">
            <a:spLocks noChangeArrowheads="1"/>
          </p:cNvSpPr>
          <p:nvPr/>
        </p:nvSpPr>
        <p:spPr bwMode="auto">
          <a:xfrm>
            <a:off x="1600200" y="2514600"/>
            <a:ext cx="6858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tr-TR" sz="5400" b="1">
                <a:latin typeface="Times New Roman" panose="02020603050405020304" pitchFamily="18" charset="0"/>
              </a:rPr>
              <a:t>40’ + 10’ + 10’ = 60’</a:t>
            </a:r>
          </a:p>
        </p:txBody>
      </p:sp>
      <p:sp>
        <p:nvSpPr>
          <p:cNvPr id="17413" name="Text Box 5"/>
          <p:cNvSpPr txBox="1">
            <a:spLocks noChangeArrowheads="1"/>
          </p:cNvSpPr>
          <p:nvPr/>
        </p:nvSpPr>
        <p:spPr bwMode="auto">
          <a:xfrm rot="-2564684">
            <a:off x="455613" y="3735388"/>
            <a:ext cx="17843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3600" b="1">
                <a:latin typeface="Times New Roman" panose="02020603050405020304" pitchFamily="18" charset="0"/>
              </a:rPr>
              <a:t>Çalışma</a:t>
            </a:r>
          </a:p>
        </p:txBody>
      </p:sp>
      <p:sp>
        <p:nvSpPr>
          <p:cNvPr id="17414" name="Text Box 6"/>
          <p:cNvSpPr txBox="1">
            <a:spLocks noChangeArrowheads="1"/>
          </p:cNvSpPr>
          <p:nvPr/>
        </p:nvSpPr>
        <p:spPr bwMode="auto">
          <a:xfrm rot="-2651882">
            <a:off x="3355975" y="3897313"/>
            <a:ext cx="20637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3600" b="1">
                <a:latin typeface="Times New Roman" panose="02020603050405020304" pitchFamily="18" charset="0"/>
              </a:rPr>
              <a:t>Dinlenme</a:t>
            </a:r>
          </a:p>
        </p:txBody>
      </p:sp>
      <p:sp>
        <p:nvSpPr>
          <p:cNvPr id="17415" name="Text Box 7"/>
          <p:cNvSpPr txBox="1">
            <a:spLocks noChangeArrowheads="1"/>
          </p:cNvSpPr>
          <p:nvPr/>
        </p:nvSpPr>
        <p:spPr bwMode="auto">
          <a:xfrm rot="-2652461">
            <a:off x="1916113" y="3919538"/>
            <a:ext cx="15811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3600" b="1">
                <a:latin typeface="Times New Roman" panose="02020603050405020304" pitchFamily="18" charset="0"/>
              </a:rPr>
              <a:t>Tekrar</a:t>
            </a:r>
          </a:p>
        </p:txBody>
      </p:sp>
    </p:spTree>
  </p:cSld>
  <p:clrMapOvr>
    <a:masterClrMapping/>
  </p:clrMapOvr>
  <p:transition spd="slow">
    <p:cover dir="u"/>
    <p:sndAc>
      <p:stSnd loop="1">
        <p:snd r:embed="rId3" name="bomb.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71550" y="1125538"/>
            <a:ext cx="63373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fr-FR">
              <a:latin typeface="Comic Sans MS" panose="030F0702030302020204" pitchFamily="66" charset="0"/>
            </a:endParaRPr>
          </a:p>
        </p:txBody>
      </p:sp>
      <p:sp>
        <p:nvSpPr>
          <p:cNvPr id="19459" name="Text Box 3"/>
          <p:cNvSpPr txBox="1">
            <a:spLocks noChangeArrowheads="1"/>
          </p:cNvSpPr>
          <p:nvPr/>
        </p:nvSpPr>
        <p:spPr bwMode="auto">
          <a:xfrm rot="-819908">
            <a:off x="1111799" y="1382453"/>
            <a:ext cx="5701342" cy="4708981"/>
          </a:xfrm>
          <a:prstGeom prst="rect">
            <a:avLst/>
          </a:prstGeom>
          <a:solidFill>
            <a:srgbClr val="FFCCCC"/>
          </a:solidFill>
          <a:ln w="73025" cap="rnd">
            <a:solidFill>
              <a:srgbClr val="FF00FF"/>
            </a:solidFill>
            <a:prstDash val="sysDot"/>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sz="2000" b="1" dirty="0">
                <a:latin typeface="Comic Sans MS" panose="030F0702030302020204" pitchFamily="66" charset="0"/>
              </a:rPr>
              <a:t>Çalışmamak için bahaneler icat </a:t>
            </a:r>
            <a:r>
              <a:rPr lang="tr-TR" sz="2000" b="1" dirty="0" smtClean="0">
                <a:latin typeface="Comic Sans MS" panose="030F0702030302020204" pitchFamily="66" charset="0"/>
              </a:rPr>
              <a:t>etmek</a:t>
            </a:r>
            <a:endParaRPr lang="tr-TR" sz="2000" b="1" dirty="0">
              <a:latin typeface="Comic Sans MS" panose="030F0702030302020204" pitchFamily="66" charset="0"/>
            </a:endParaRPr>
          </a:p>
          <a:p>
            <a:r>
              <a:rPr lang="tr-TR" b="1" dirty="0" smtClean="0">
                <a:latin typeface="Comic Sans MS" panose="030F0702030302020204" pitchFamily="66" charset="0"/>
              </a:rPr>
              <a:t>Uzanarak ders çalışma</a:t>
            </a:r>
            <a:endParaRPr lang="tr-TR" sz="2000" b="1" dirty="0">
              <a:latin typeface="Comic Sans MS" panose="030F0702030302020204" pitchFamily="66" charset="0"/>
            </a:endParaRPr>
          </a:p>
          <a:p>
            <a:r>
              <a:rPr lang="tr-TR" sz="2000" b="1" dirty="0" smtClean="0">
                <a:latin typeface="Comic Sans MS" panose="030F0702030302020204" pitchFamily="66" charset="0"/>
              </a:rPr>
              <a:t>Önemli </a:t>
            </a:r>
            <a:r>
              <a:rPr lang="tr-TR" sz="2000" b="1" dirty="0">
                <a:latin typeface="Comic Sans MS" panose="030F0702030302020204" pitchFamily="66" charset="0"/>
              </a:rPr>
              <a:t>kavramları atlayıp öğrenme olayını hep sonraya </a:t>
            </a:r>
            <a:r>
              <a:rPr lang="tr-TR" sz="2000" b="1" dirty="0" smtClean="0">
                <a:latin typeface="Comic Sans MS" panose="030F0702030302020204" pitchFamily="66" charset="0"/>
              </a:rPr>
              <a:t>bırakmak</a:t>
            </a:r>
            <a:endParaRPr lang="tr-TR" sz="2000" b="1" dirty="0">
              <a:latin typeface="Comic Sans MS" panose="030F0702030302020204" pitchFamily="66" charset="0"/>
            </a:endParaRPr>
          </a:p>
          <a:p>
            <a:r>
              <a:rPr lang="tr-TR" sz="2000" b="1" dirty="0" smtClean="0">
                <a:latin typeface="Comic Sans MS" panose="030F0702030302020204" pitchFamily="66" charset="0"/>
              </a:rPr>
              <a:t>Müzik dinleyerek ve </a:t>
            </a:r>
            <a:r>
              <a:rPr lang="tr-TR" sz="2000" b="1" dirty="0" err="1" smtClean="0">
                <a:latin typeface="Comic Sans MS" panose="030F0702030302020204" pitchFamily="66" charset="0"/>
              </a:rPr>
              <a:t>tv</a:t>
            </a:r>
            <a:r>
              <a:rPr lang="tr-TR" sz="2000" b="1" dirty="0" smtClean="0">
                <a:latin typeface="Comic Sans MS" panose="030F0702030302020204" pitchFamily="66" charset="0"/>
              </a:rPr>
              <a:t> izleyerek ders çalışma</a:t>
            </a:r>
            <a:endParaRPr lang="tr-TR" sz="2000" b="1" dirty="0">
              <a:latin typeface="Comic Sans MS" panose="030F0702030302020204" pitchFamily="66" charset="0"/>
            </a:endParaRPr>
          </a:p>
          <a:p>
            <a:r>
              <a:rPr lang="tr-TR" sz="2000" b="1" dirty="0" smtClean="0">
                <a:latin typeface="Comic Sans MS" panose="030F0702030302020204" pitchFamily="66" charset="0"/>
              </a:rPr>
              <a:t>Çalışma </a:t>
            </a:r>
            <a:r>
              <a:rPr lang="tr-TR" sz="2000" b="1" dirty="0">
                <a:latin typeface="Comic Sans MS" panose="030F0702030302020204" pitchFamily="66" charset="0"/>
              </a:rPr>
              <a:t>anında hayallere dalarak</a:t>
            </a:r>
          </a:p>
          <a:p>
            <a:r>
              <a:rPr lang="tr-TR" sz="2000" b="1" dirty="0">
                <a:latin typeface="Comic Sans MS" panose="030F0702030302020204" pitchFamily="66" charset="0"/>
              </a:rPr>
              <a:t>Kendinizi başkalarıyla </a:t>
            </a:r>
            <a:r>
              <a:rPr lang="tr-TR" sz="2000" b="1" dirty="0" smtClean="0">
                <a:latin typeface="Comic Sans MS" panose="030F0702030302020204" pitchFamily="66" charset="0"/>
              </a:rPr>
              <a:t>kıyaslamak</a:t>
            </a:r>
            <a:endParaRPr lang="tr-TR" sz="2000" b="1" dirty="0">
              <a:latin typeface="Comic Sans MS" panose="030F0702030302020204" pitchFamily="66" charset="0"/>
            </a:endParaRPr>
          </a:p>
          <a:p>
            <a:r>
              <a:rPr lang="tr-TR" sz="2000" b="1" dirty="0">
                <a:latin typeface="Comic Sans MS" panose="030F0702030302020204" pitchFamily="66" charset="0"/>
              </a:rPr>
              <a:t>Plansız programsız </a:t>
            </a:r>
            <a:r>
              <a:rPr lang="tr-TR" b="1" dirty="0" smtClean="0">
                <a:latin typeface="Comic Sans MS" panose="030F0702030302020204" pitchFamily="66" charset="0"/>
              </a:rPr>
              <a:t>çalışmak</a:t>
            </a:r>
            <a:endParaRPr lang="tr-TR" sz="2000" b="1" dirty="0">
              <a:latin typeface="Comic Sans MS" panose="030F0702030302020204" pitchFamily="66" charset="0"/>
            </a:endParaRPr>
          </a:p>
          <a:p>
            <a:r>
              <a:rPr lang="tr-TR" sz="2000" b="1" dirty="0">
                <a:latin typeface="Comic Sans MS" panose="030F0702030302020204" pitchFamily="66" charset="0"/>
              </a:rPr>
              <a:t>Düzenli tekrarlar </a:t>
            </a:r>
            <a:r>
              <a:rPr lang="tr-TR" sz="2000" b="1" dirty="0" smtClean="0">
                <a:latin typeface="Comic Sans MS" panose="030F0702030302020204" pitchFamily="66" charset="0"/>
              </a:rPr>
              <a:t>yapmadan çalışmak</a:t>
            </a:r>
            <a:endParaRPr lang="tr-TR" sz="2000" b="1" dirty="0">
              <a:latin typeface="Comic Sans MS" panose="030F0702030302020204" pitchFamily="66" charset="0"/>
            </a:endParaRPr>
          </a:p>
          <a:p>
            <a:r>
              <a:rPr lang="tr-TR" sz="2000" b="1" dirty="0">
                <a:latin typeface="Comic Sans MS" panose="030F0702030302020204" pitchFamily="66" charset="0"/>
              </a:rPr>
              <a:t>Aşırı güven ya da güvensizlik </a:t>
            </a:r>
            <a:r>
              <a:rPr lang="tr-TR" sz="2000" b="1" dirty="0" smtClean="0">
                <a:latin typeface="Comic Sans MS" panose="030F0702030302020204" pitchFamily="66" charset="0"/>
              </a:rPr>
              <a:t>duygusuna kapılmak</a:t>
            </a:r>
          </a:p>
          <a:p>
            <a:r>
              <a:rPr lang="tr-TR" sz="2000" b="1" dirty="0" smtClean="0">
                <a:latin typeface="Comic Sans MS" panose="030F0702030302020204" pitchFamily="66" charset="0"/>
              </a:rPr>
              <a:t>Dersl</a:t>
            </a:r>
            <a:r>
              <a:rPr lang="tr-TR" b="1" dirty="0" smtClean="0">
                <a:latin typeface="Comic Sans MS" panose="030F0702030302020204" pitchFamily="66" charset="0"/>
              </a:rPr>
              <a:t>e ilgili önyargılar</a:t>
            </a:r>
            <a:endParaRPr lang="tr-TR" sz="2000" b="1" dirty="0" smtClean="0">
              <a:latin typeface="Comic Sans MS" panose="030F0702030302020204" pitchFamily="66" charset="0"/>
            </a:endParaRPr>
          </a:p>
          <a:p>
            <a:endParaRPr lang="tr-TR" sz="2000" b="1" dirty="0">
              <a:latin typeface="Comic Sans MS" panose="030F0702030302020204" pitchFamily="66" charset="0"/>
            </a:endParaRPr>
          </a:p>
          <a:p>
            <a:endParaRPr lang="tr-TR" b="1" dirty="0">
              <a:latin typeface="Comic Sans MS" panose="030F0702030302020204" pitchFamily="66" charset="0"/>
            </a:endParaRPr>
          </a:p>
        </p:txBody>
      </p:sp>
      <p:sp>
        <p:nvSpPr>
          <p:cNvPr id="5" name="4 Metin kutusu"/>
          <p:cNvSpPr txBox="1"/>
          <p:nvPr/>
        </p:nvSpPr>
        <p:spPr>
          <a:xfrm>
            <a:off x="928662" y="357166"/>
            <a:ext cx="3571900" cy="1015663"/>
          </a:xfrm>
          <a:prstGeom prst="rect">
            <a:avLst/>
          </a:prstGeom>
          <a:noFill/>
        </p:spPr>
        <p:txBody>
          <a:bodyPr wrap="square" rtlCol="0">
            <a:spAutoFit/>
          </a:bodyPr>
          <a:lstStyle/>
          <a:p>
            <a:r>
              <a:rPr lang="tr-TR" b="1" dirty="0" smtClean="0">
                <a:solidFill>
                  <a:schemeClr val="accent1">
                    <a:lumMod val="75000"/>
                  </a:schemeClr>
                </a:solidFill>
              </a:rPr>
              <a:t>DERS ÇALIŞMA REÇETEMDE YAPMAMAM GEREKENLER!!!</a:t>
            </a:r>
            <a:endParaRPr lang="tr-TR" b="1" dirty="0">
              <a:solidFill>
                <a:schemeClr val="accent1">
                  <a:lumMod val="75000"/>
                </a:schemeClr>
              </a:solidFill>
            </a:endParaRPr>
          </a:p>
        </p:txBody>
      </p:sp>
      <p:sp>
        <p:nvSpPr>
          <p:cNvPr id="47106" name="AutoShape 2" descr="data:image/jpeg;base64,/9j/4AAQSkZJRgABAQAAAQABAAD/2wCEAAkGBhQSERUUExIVFRQVGRkaFxYYGBsaGBgcHhscHiAdHSAYHSYhGB4kGhoYIi8gIycpLCwsHB4yNTAqNSYrLSkBCQoKBQUFDQUFDSkYEhgpKSkpKSkpKSkpKSkpKSkpKSkpKSkpKSkpKSkpKSkpKSkpKSkpKSkpKSkpKSkpKSkpKf/AABEIAOEA4AMBIgACEQEDEQH/xAAcAAABBQEBAQAAAAAAAAAAAAAGAAMEBQcCAQj/xABWEAACAQIEAwQHBAQHCgwHAAABAgMEEQAFEiEGEzEiQVFhBxQjMnGBkUJSobEVJENyM0RTYoKiwSU0Y3N0kpOys9IXNUVVg6O0wsPR4fEWZISU0+Tw/8QAFAEBAAAAAAAAAAAAAAAAAAAAAP/EABQRAQAAAAAAAAAAAAAAAAAAAAD/2gAMAwEAAhEDEQA/ANYm4iZWYGjqrKT2wsZVrG1x7S9j1FwNsT8vruapblyR2NrSLpJ2Bva523wIVUwDjs5k19tnqAPjZFtte+3h07sWNTm9MxW/r4sH92GuUHV1vpjFyO7w3tbAFGFgYp86pdDWNbpPUtHXX6joXW43tsuOKfiOkuEVptJX33eVLC/+GYMTsNxf44AqwsDsXE1CxLetRq7WYqagA3G1gOZb6bE+OLJuIqYMFNTCGNwBzEuSDYjr1B2t8cBYYWIcOcQOwVZomY9AHUk/AA74dSvjJIEiEggEBhcE9B1wD+FhYWAWFhYV8AsLCx47gAkkADck9BgBXi/LSkWsTTHVUUloywZNRqorWuLjc9AbbYK8BvF/FFO0TRxyCSWKWmlKKC1wk8UlgQNJJVTbfFhLx/QqO1UBfDUrrf8AzlAwAZmWTmTIlqE082mWpkAdQ6OhkdpY2UghlYKCPAqhBFr4s/R5kplLzTrGpgndUhjUaA6LpMrNYNK9mcAnZQxsL7hj9P0n6CaAVUHNekdTHzFDa3QkrZiDfUxFrYvfR1VRvFVGORX/AF2qJ0m9gZSV+RTSw7rEYAswsQKzP6aJtEtTDG33XkRW+jEHHsmcxAKQWdWBIaNHkXbY9qNWA6958fA4CdhYrhxFTXsZ41O5szBTtudmt0HXEZKieXU0FTSSIT2QI2NhfoWWcg7bXCjfu7sBKqeIKaNyklRCji11aRVIuLi4J2uMTIJ1dQyMGU7hlIIPwI64qg9cCbpSsO7typ/3GwmzGrW+qjVvDlVAYn/SpHb64ByohqQGPrMKqLm5gPZG53JmA2HfYdMdQ1l1Deswst1uQBY7b7iSwJ3I8PA46o8yeRij0s0Qt7zmEqfL2crH6gY4r6SmjW706spNrJTmTrubiNGIBsLki3TAT1q0JADqSeguLnv28dsO4FScr1WeGnjIufa04jHd3yxrY9O/E3LaSgEganFOH7uUyA7+SHcbnbAVk8w3DzZoCftLAxA8hyYO7pe2I4qnV1eKvmUKBrWujaKM32Fi8MZJ67A32HQAgzZFlRu02ZBQbagKeQHuvaMMwB+A6723wzqRbkz5pcbn2MreWw5BHyGAlycQbk/pChCgdNOojYbk+sDa9+7pbDlFnBL6jmFHJGPeCoAeh+16wQvS+6nocMx1gIF565gLGz0bHfYi9qUG4Njt34bux3Mpk85sulJ/qhPywBCuaQm4E0Zt1s6m344clo433ZFYjoSoPn3jxwNTQofejpm63vQyj8ycRPVYB/FqA/GmeP8AExtbAFxokXtJEmsA6dgN7eIBI+mK9FnBuaSm33JEzXuOnWnF9gu//lilSnpz/EqHf7uq/wCFN/bjvkwnY0FPb92U/nTf24C6qsznR96cGLUBrV2ZreOiOJj08T17xgP419LaQaoaQCScDtO9xHCbX0sOrSDYFB7pPaIsRio9IGdU9PTcqGIxTy7K0TyBoowRrkIKiwA2uepPltleX5KJdHJich1kIkc2sotd2VGsqhQ2olwBqF9hdwJoqqrrntUZlO1zpQI3Ki1G5K9ggOVFiQNkW5ZlsFawrPRjWUacyOoluLHmrOAq3O2ks8ek+LNcWNhcnGe1uYOlQyrriAIjALAaEv7p7kN9yosAQbi4uDzg/wBJrVEc1DUOFEiMKdyVCx6VJVWLLpC9ndmXv6AC2Al5FxzmFGQs2Y0Uyi14p5JGksT3SxQkXP8AOLd+Cqn9KlNmcZpI4l5s6MkkVRMIUswsQroGMl9RsFAbvsMY/m+SNC6vV8mmaRQ4WTXNUFbCxKXIBvtZxGNjbYYm5dV0EkcyLSxMdOsT1MiROLDokdPGFW5NrM5vcb4DbZeEEWOLnT3nEaoziCNlkdRYuQY2bfbbUOnxwwOHU76k3ve/q0a/nCfLAv6FuNZKyNqOaabnU6l1dSraorqLMWDEsrHY94I8MaGmo2YSVu3S8cY6+IMY8O8YCljyKMk2qkPjpkp1P9Wm2OAfNstrqCJ42qGSJ5pZamupm1zbpZFeMWdFUgX0bAEdLY1CeYk7vUf0qbWP6sePTmTg+8N+5qSdL/Fun4YDIuBvR5JmlF601YFlkaRXYpJJISLqC7ioGo2ta67C3UdR2hOY5fU1VLSVjItOZ5GutkflIGZtJDLdltt8L41LP8h0u1TQyU1PUN/DQmQrBVD7rxsigMe5wQdzvvcDORvDVUWc1Q1pNyp7xc0kxgxWKnfti8a9q1iNu7Aadl+eSGFGknpdTIpN9UViQCdmYnx8PgMetm7gllegY22JmKHxsSFbbDkayKqhVrAAANmpiOg+8xwzUSSj3vWRfveCKYfSn3+uAlxZrUm1oIJBYX5dTqIPkGiUEfPHQzuYDtUFRfv0vTsPxmBP0xR1RjO8gg26GTLZxb+kSAOnXDMPK2CtSg9QIq+aA+fYG31OAsq2qaQltOYw3FrIsZA7rhe3v8McDMdIuamv7PXXREg/HRSj8DhRK4HYkqPgtRDL8rzAn8cPiSVfekrl8zFTyfL2EbHAMrxINdjXRKD0E1O8fS32mdBfy7+7ocSaGVZJEPMoZt7lkADg22K9p7m9u8fHuw1+lmUkeuxg292ogMZ+pMfn3H4Yb/SSyixgoqgHYiKdHY326SIo/rYDx8tqdP8AGZDvu1THGe/b2MYHl0+uPUyuoHQTj41hP5ocdSZVub0F7m5/WPE7mxI+OPBk6H3sujP70qt+eAeTL6kfam7v26H84cOpQ1Nt3k/0qf2QYaXJEHTLacfNP9zHseRoDcZdTj5r/uYBw0c/fzSPETqD/qDx/LHpoTY3jrCfKot9LTDHgyhR/EoR8HH+6MMJRLpH6grAXHvxk7Ej7RA6jASFov8AB1g8+eT+cxwvV5QOy1YPnTN/tLn8cM/o6LvytT/Rpj+b+WPPUIv+bpE80MKnw/ZzA4DKOI89l/TU4cyyRxIkfa0AdldV2CjSSHkc3sQBqJFgdNjFxV1Xa9l5lhqA66F0A+3foBqOkXtf+Dc536SNUGaVaoZELMLgntFWWOQBmDHV2rHrtpB+HHDFWX065F7BblwgWLNYlpHO1lVftMQe4NGFZ0DUeIOCKWWlDwQ1ST6GQtFC7q21mFirAX0hTJGO0L2LA7ikvo8dFaanSrhkiiJu9OFF1W+oNJpKnYjUO1ciw8YUnHk0KiCGSljW7s86rzNfaBNtalrEkkBbE31dm9y9Px5HVuq1VuSAxFhoHMAFjy49+g2uXsTs27AhG4Q4o1xynMYhWUscZCtP2nWTfQiSka1DMSLEkKLnxxHpc4pSJFMUPYiZ49MGqNWUXCdsl2UkC8jdptw2wGJNfHJWpHHEskaa7MZJiWcWBAGsqq2sCqMLk27Rxd1PoiqP0dKaeCVHuCUlMfOmCkbBUJCjqwBe5Itp3BIBKcRyvNFJFGUlV7oY9KELrXayIqAXAFyNP80d/wBHU8/OCSmlrBzFV+zUjQLgHYLUgW+AF/DGc5B6IWp6FZKqd1kdoSKeOyAO0ihBKw7UpBZdtgpvY95040Ld8Ex6+7VyH4e864BWsPdrY/6QkP8ArSY8NV0/WKweXq3/AJ039uOlpmB2iq18+erj6SSn8sdc9ge09Wp8OTGw+scTD8cAzJmaqd8wVR4SLGrfjp/LGX+k+I0xkrKeaCZaqJ6WpSGyk61OiQ6XYE3FrgDYAfaJxqb5kR+3mG/V6WS3Xx0AYHON44qyklgappTIyHliSMxyatiNJZ9jcAbDvtgLilSUKhMmYrsCQVpn7uh0oxvf54VTLJdbVVeoB7X6qjX226U5tY2NwD3j4VHA2YyVeXwTNDUyF0AZ1q2uWW6sbGVdN2BNvPFsXdCBfMkHT3YZgPnpkY2+O9u/AcrnzKCDmFOLfy1M8bD43lS30GOxnjsbCoy2Yd45hU/S74cFe6DescBr2M9IwIt1uQsY/DHk1drXeqoJR4Olr/8AXG30wEgUMx601Ey28W/PlHDf6FO5NBRg9RpkIJPx9XFsQkyuJjdaTLmP3o5dB7/uwnz78OpRMpt6nIB/gaxgPoXj3wEiOmYfxJlP+DqLf95cMVFJcdqGsQefKqB/XMrfgMPLTML+wrl8P1hW/wBapa+ODKyntS5gg8OVHKP6kUh+uAhTZUoICZHEwv1dqa/f4lj34bjo3uP7gwAX27VNcdbnYW7l6f8AskqaGKXU2dPrSQ6kkrYwtw26FGsLD3el7DrffFrmHFdHImmPNKeFrizrNTsfhaTUCDf4+BGAbjoUt/xSo+Hq3+8MPJHbpQSr092SIflMMRaTOQOyuaUT/FUJNz/MnA3N+7FlDVSt7tVSt8I2/snOAYkTr+q1u/3ZwP8AVqcNB1A3grxuT78jef2ZT+GLAPUnpJTH+i/+/jhxWjoaVvG4kT+1sBVl4SbtFmPl2qw93gGsDufHCjmh95YMx+ZqV/BpB4YsGlrgfcpCPOSVf/DOPIa6tN/Y0b/u1Mg/8A4D549MyD9KOQsq3jjJEpJfoepLMbWA6nAXSwO7aIwzM+2lbkt32sOvS9vLG4R8CDPq2rq5m5UUciQRcs61flWEhDMFup6BrW7R2OnB3wx6LqCgcSQxFpFFg8jF2XxK32UnvIA8OmAwPhr0eh5pVrmkhWF4oikYVpZJpvciUk6Fa3UnYbXtvaZmfoyaWQSZZIZ4XR3RZGCzh4yqyxMLAa11A2Nrg7Xtvp+aUM0GbVUMTBf0nTtJTuw7KVUKW22NiF7RNr7jww96FsoaGCcVEEqVaTSLK8uo6tRDXQtsQ1l1Ffe0qTfbAZv6F8hqVzQBqYqsY1TNLEQVBU6QNY7JYlT0uQNsb3nPE9NSMizyhGkvoWzMxt1NkBIUd7Hbpvi1xnmcZlnUdS1NBTxzxuDoq3Aj5eq/vaHN9G2+lSbe73kHc54+oKrRBBOs0yz055IVrvaZAwGtQGsuonwtc2AvifLHTo7JroVKtbSKY3XwBKydQP8A2wxk+Uyw1l5eU1S9JGI5DqcLym0zC7Wc6jJExYm5vY3CjE3Mqidy0ZqaJGSxYa5VdTa4volRgCD0J8DgG+dB1/U/3u1EfrYkfXDNZm8MKNI8kKqgLMUr5iQB4KF327gDvthimSeTVyq6jYg3a01RIFHd0qARv1ue/wCWOcz4dzB42SSqoxHICjhhV2Ifs6e1VWOq4Hd123wEql4lR0WSOe6MAysKmE7HymUEfA74dy/PDNIqJNI9zv26KQADqSI3DW+AJ3wN5lSZtl9NqbMKOKmhCIDyZDy1uEXuYkXK9b/nip4x4mzPLhTyzT0MrM4CRiM6nv1YFkBUWNiwYW1DAWHovy5GoEKx0Mt3msslllX2r2u4DltunZFhbrgw/Qji2mDR/i62dR9AgB+YxFyPh6WGligNBRaEFrGd3tckn36Y33J6k/HEh8oYf8mURF+6QXt32vTrv88B7oqlNj64B/MakkX5mRFc499dlsfa1an+dSB/9klj8jjwUtv4jVpb+SqVC/Rahb2+GODUaf2mYxeRhMw+pilP44CPX5gjWMjUzEdOfRTJ3eLsbHr3YaObUwABhy8juILAf9nNvribHxAg2/ScKm/SeNUb6M0Z/DE2Ksme3LrKR7+EZP4rUf2YClGcUn2Wol22C1pjP0Cr44m0xRvcFQSf5Kt5g+Qea34d2LRmrBty6Zx5vIn4ct/zxX1WVO+8mW0Ulzv7QE/Ht04/PAQpeLrD+HysgdSakjyG2g2+p/HHMfE3/wA3ly+IRHk6HykXDr1aA+zzwA72WRqVwPoqsbebY7GbyggfpXLz5NFud/5tWPh0wDo4gVhvV0x/6CX/APLthoVNOxuZaJv/AKVr+f7Q+WH4s7Yn/jLLz37Rnp/915HHRzw/840H+b/+zgILyUve9APjSHp/pMN1HqffLlg8NVOAO/xlHni8jzCY+7NSOPEMwv8ARmx5U5rPGrO4pBGouztUOgUeJvCQB88AOVVbQxIztPlKqgvtAhPyAmBYnoAN74D8x4hkMUMtZl0dLl07C9TDEhl5ZBsGW5aHX2TqFyBspJIOCCo4oTNqj1CR4qeBWRpVd2WWq911SNZY0IjJtdraiBYCxudGqMvjkiaJ0DxsCrK24IPcb9cAK+jrMKeKCOiTQrxpdCtgtTHfaeMjZ9QsXA3VtQO1iTPGH53wwMrlWCZ3GXTSaqWqU+1y+c9Dq+4bbjowF9iDfQOFuKpROaCv0iqVdUUq7R1cYHvp4OPtJ3bkbdAu+JOGoa2HlTBhYhkdDpkjcdHRh7rDHnD2SPTqwkqpql2I7UpXYAWAVVAA8z1J6npaxqZtCMwVn0qTpWxZrC9luQLnoLkYbyzMUqIkmibVHIoZT5H8j3EdxwEnFbxFVSx07NApaS6AWXUQGdVZgtxqKoWa3fpxYkXxnvEXD1VTwvys2qFaZiIYRHFYyFTpjQ6bxRgL0BAVVJ8SQk5PnU1fJTyClmiMEr6p5FVY5IijIwUK7aizWsFJXsBtVrAv1PDzVLmaJ42jZiUZ3nLL3MLMxAswOw0gdLC2LnIoI4qMR00xn5asofWsjF92NySF1Xa9iQBcDYYpXrc0Qi0BYG97chyPOxmh7/M4CJm3B1VLFJG3Lm37Otls6tHIug6oyyhZTFJuzA6BaxGLPi8xQ0MSVFTHEEkpmLyE9vkyxuwG12YhDYAdTgK4hgqJ2kSKnlFSzI88kZaMgA2CNHHWMLkWPMQtYNbTe5FNLRQU4MFRZJyC73TmHQxFg5aUuGBW4v1B90A4AszzjuprYwuX0N4mkiAqqtNMN2kVUdEbd7OUYEXtsdO2ArN+HJFkrjVS+tVSyUsYnZeheSleyL0QASOu1tr7C5GLOTPU5agVrgKy2RvXlRSp7IXRE6rYhbDfoLYgNSLUVKxGtCTzyws/NmnPM0ugFknoE1tZFC9sDsi98Bu2YUCzRmNmdVa1zG7Rtsb7MhDC9rGx6XxS5jkkVPGZAa97EdmKoqJG3IGymQ3A6/C+CPCwAjS5khF1qcxUbG0lK/0vJSk/1sSVzLwr0F9wJogv9sZ/txb5rlzTKAk8sDKdQaPRc7EWYOrKy79CO4Yqpal6dgk2YwhjuomjRdQ8rOmo+NvpgHY6yVv41RyX7tBF/wDrmxHOTM27UWXu33txf6wtb64npG8i31U03wQgf674ZahYA/qVM3kri5+TQgfjgK48OEG65dSr/iqh0/BYFHece+oslh6pWKPGGsLAfEPMt/kpxP5C7fqDj9xoRbz2lU4bldV96CuUeKu72+UcrH6DAQqjNSTvNTtboBQzyEDv92Q9+OBWMNrKRt/yXV/iS++HKriYoyp+k8uDNe2qNrbdelTt1HUjDR4gv72c0K/uRoPG/wDCVD3/APTAOwVb2B0C3TbLplP9aTb6YkRyStc+1v5Uqrt/0hN8RfXQSP7tReYApvw62+d8SVr1HXNoz/oL/DbAePTueqSfvPTwuPmIzqwOZJlQzKvlkkELUdDIYo0WIKss6jtyEBjq0EgC5YG5Ngd8c57xTPUz/o/LKoyzMLz1No+XTRm1yCijVJY2Fjtfx90tyfguGmpI6WN5VjQksVco8pNyS7JZt2N+yR0A6bYCTnXCdLVw8menjdALL2QCn7hG6H4WwCnNKnIJVSoeSpytyFjmPalpj3K9t3S35bWPZJq/BNCb6qOBr3uWQM2/Xdrm/ne+B/ijgudIX9SczRFdL0FQ5khkXwjZzrhbvFmsCB0wBTmmWwV9I0T2kgnQWKkEEGxVlPiNmB8hjN8iy31uJspq5HizDLyWpakbOYwexKhuNQtpVlvuNO9xcQfR/k7SxvHQ5rV0csRIeinRJDCb79lralv9oAeYubYYzOavmeeb2T5hkrxnmxAqKiF1YujKe8KCbDxcAXNyB5w7xnIkooszUQ1XSOUbQVQ8Y2Owc7XTY3Ow7hHropYJppMvnSOFWYzxSLzInqGIASKxUxsWPbIbSGZdr67X1Nm1LX5eKh1SSmeMuyyKGA031Ag7XUgj4jANwNmEUsVWJkkipaUGWWlk7UaB9bqqi5LoIVDFTdWZ9lFhgCpeK6lHZWp4ZghhVmp5jcPKxUKBIgUkHSWBcEBlPfiDxFxAtSkcYhRXExYLUyRgFoG7SgRmQsdQ03sBud72Bsm4RE+7okCNpYxxAh1ZQAp1htKuFAGpEDLawfa+HJOG6CjUSLopLMt5Vfls9jfS7MfbXsRZ9XfbfcBV5VnMQcTQNJIrDk1OpGU87do9wum9yYrJfZ4QNlXAeM2rY5UU1tZF4x1HIF/g0yxFt/AE7YOa3L5K1Khqe0KtvE8qEiWYKqiVkcboqqqrcWJBfSdKEjFJw08dhPQzBr9po6fLqiNvEgrCjqPJlv8AHAdT5S9aaTnMJI5ZdBnvDI02mKdhp2ZYtBV7gKBc9+5EXg/0awV0ZmqYNBQtHG6aELFZ5iz2jGhhpZI+0m/LOwFsEOT5OaeSlBUxrJWyPHGyxIVX1KYbrAAgJIY+PS/TFv6N3vl0R39+e1/DnyW+VrW8rYCjb0QoNknjC3+1QULtbvu3JFz52+RxOyH0TUlPUCpYGWZbFCUijRCO9Y4ERNXmQcGuFgFhYWFgFjiWFWFmUMPAi4/HHeFgBuuyLtnTQUkiHo1xHIPK3KPyIYfAY6joLKR6tUJ5JUkfT2oAwRYrJeH4izODMrMdTaJ5lBP7ofSPkMBAEDr0FcB4a4Xt9WY4Zevdf21YD/PozIP+piH54UNYnX+6MZHc0csny91wfiNvPDkuYAD+/J4yehlp9P5wpgGq3NJgPeqhcdY6QMdx4HV08LYgDOj9uozYdBcUHZ/q0rEf+uJ9Xncgay5jly+Tob/hUjEjIs1kd/aVlDMjdlBApVi25G5ncHsqxsBfa/ccBHydxUFxFXVwMenUJIVjO/QgT0wJvY7j8NsUvHvE81Ny6GlmeavqyFjLCP2Kk2Mh5aLba9iQbaWP2dyri7iaPL6SSpl3CDsrexdjsqjwue/uFz3YFvRhwzIxfNKwaqyr7Sgj+BiNtKKD0uoHnbSPvXAh4L4Miy6ApHd5HOqaZt3lfvJPhcmw7rnqSSfKnhHnzSNU1EssTW5cAdoo0FyTcRFeb1UXe/Tz2IsLACv/AAZ0Ity45YiOjRVE6EfDTJiFWZJmlINVHWeuIv8AF6sLrYeCzLpN/DXt54N8LAZDNNHmdUk9NfL86pd2gmFucoHuE7cxbbagLhTuLWIn+h7PhNNmCTry69p2kmQ7dgWQKu52Q3X+kDc3wT8c8DpXxhkblVcPap6hdmRhuASN9JPUd3UYxvM81mWRM2VeXW0cy0+YQjYOfdEmwsBIoaM+YBHjgLriekqcvqanLaYqlNmSySw3Umz8ttcEe4AMjBE8g623xd5Fm65lU5itIiSQz01NHMdbQlGKSodAaJtVgbXNrFR72LbjihjzfKFqaVryRj1inZffDL7ybbhtitu5gPDANwpmBpVoqmh5AespeRLzi6xLNDLGmtxGCSWMii+176iRc3DYKWGuKASSU6MFAYojyFj3sNTIFv4Wb44qKumVayNGr6g1RQaQUgKqrazcKYttRjYEqSdl1G1sex0edOtnqaCIn7UcErkfDmSAfUYYHo+qZAfWM5rHJ/kRHALHqAArWHwOAv8Ag+uknoaaWYgySxI7ECwOoA9O7YjFxjMspy6XLM0oqJK6omp5o5iYptLhRGnYVDa6W8rDs403AD3ElUFqsvU6e1PKd+vZpZ+n1w36NogMqpLC2qJXO993u5+pYnDPFzfrmXD/AAlSfpSyj+3D/o3W2U0X+Tx/6owBJhYWFgFhYWIOZZ3DTmMTSBOa2hL3sW0ltz0UaVJubDATsLEPK84hqIxJDIsiNuGHeLkX+oP0xMwCwsLCwETMKJpAAs8kJBveMR3PkeYji3fsBilrJZabSGq5nLXsfUzN0te/qyAL1HW3fglwxW03MRk1umoW1IdLD4HuOAEocpetDSw11o9TBUNFEAB4ETJrNvG4BwTw5NCjKywxhl6MEUEbW7h4XHwJHecTcCPpP4y/R1C8ikc+T2cA6nWftW7wou3xsO/ACeYH9OZ16uQTQ5cSZfCWW9tJ7iLgj91ZPvY1rAd6KeFTQ5egkBE8xMs1/e1N0U991WwPnq8cXPFOayU0SzIqtGkiGove6wk2d1t0KXDm9xpVsBcYWPFa4uNwce4CDW5iyNoSCWVtJbshQo3AsWdlFzubC+wPldimr6kk66RVFjb2wYk3Fh7u1wT37W774sw4uRcXHUeGI9dUyJp5cJkud+0qhfM6uvyBwDVNUHnOpikS4B1kAo1h3FWNrdLEL0J3xkPpOy7l5mY9DcnNlponI7IEsdTFc79/LWw/fvjYa/MlhXXJcJc3IVmt5nQpsLdSdh44GfSDka5pljerOsjraaneNgQXS9tLKbbjUt77EjwwAJ6LJ5KCtmpXJNI9VURQt10zwjoR3cyFgR11FRbvxRZxlHqFXmlMWZU9XknpFvZAHlhdtIPfaILfwiOJ+UZ8aqkrKsrpMdRQVO9hpnRkjnI77FdLdNtdu44vPTpkZeSGoVWslPVrI4GwAQFAT0F3cj54DXhj3DdMbot+ukflhzAZ76RiY8yyeewIFS0Nrb+2ULe48ACbWxoWM99ND8umpKgdaetgkv5dq9/nbGhDACPF7/rtDsNlrG3PS0Fvp2sS/RypGVUN+vq8X00i3TytiPxLCHr6ZTtelrrHvF/Vh+RxJ9HUl8qojt/e8Q28kA/swBFhYWIebZrHTQvNK2lEG/eSSbBVA3ZiSAANySBgG86zlKZAzBnZ2CRxrYvI56Kt9ugJJNgACSQAcDkUZMpeoSOoleMhl96KONrdiFQGZl37chSzkC5AAVVyJiTUTAeuSjTDBqa1NExHZBj/AGjWGuS6i406gqi/X6Mm0mTlNsdWgaA97blQLLIR5qj9QJCDgK6XgGhmfm0jSUFUwOloWCqbfzATHIoO50W8yDhDi/MKKdYa6njnRgxSen1BpAi6m7BuOYEBYpdbgNo1EWM6jIa8juvqyqzTM19BWzWfU1iGUx7h/axlSCWBBHc1CtaoqKuG8Km9NTyBrAEW50oCkh2UmysLIpF+0TYC2CcOqspurAEHxBFwfphzGezcDUb6WpGky6ob+DlhfsMfCysYpR17IIPXEjKOMJ6Sf1TNmjRmF4KwWSGcDqrX2jkHhsD3d2oDrCxyjhgCCCCLgjcEeI8cdYBYyCpQZxxFy27VLlqnYXs0lxcHwPM28xD54MPSdxr+jqMsm9RKeXAvU6j1a3eFG9u8lR34j+ivgQ5dTEzaWqpzrle12W4Fo9XVrG5P84nAFuZySLDIYUV5QpKIx0hmA2BPdfpfEbJc4iracSIOy11eNh2kYbPG6nowNwQfyOK7/wCKjFXtS1SrGktjSS76ZdhqRiTYSBui2Fxbqcc53w1IJvW6F1iqbASI38DUqOgkA3Vx9mQbjobjYBB4IrXpppcsqGu0I10rk7y0xNlG/Voz2D5W8L4NMZxneYjMFVI1NJm9IebBDNYNqHvKre7NE6gqSpt0JAGLfJPSbSSQK1TLFSzhmjlhlcKySIQGG/Ubgg+B+OAt874ViqW1l5opdOjmwyNG5W5Ok27LC5NtQNrm1sV7UWaQraKopqoC9ufG0Unld4SVY+ehcTZ+OKBFLNXU1h4TIfoAST8sDtR6YadtqSlrKw9xhgbQfm1ja/fpwEau9KFXRN/dDKpY4++eBxNH8egC/AsD5Yo1z6nM8lblOZ08RlXVNQ1Fo0lkA6jWV0M2wLL373NzjvOfTHmEe/6FmjXxmEu47/djAH1OKPIs0yXNJ1jq8vFJUSEBDGzrHKzG1uwFAJJ2uLH73dgLbg9qLlz5XUSaKqqEpZgFMMjTWIMTozX06EsGIuV6XNhY5znD1WSwU0501E9VFQzEn7aTWdj43WMn+lhn0h+imkpstmmoaflzwaJQ4Z2eyHtbsxtZSW2+6MDfHuc+s0qOIIDErrWKq6gs0c143LFWBWWKobS9j1dTtYghvyjHuMi4B9KAhlkoa+V05S3jlqOzIthdopSdmdRfS498DuJAxritcXHTABnpioubk1UO9VVx/QdWP4A4v5+IIoqMVUjWjEQk6i5uuoKuoi7HoBfc2w5xFRCakqIiLiSKRbeOpCP7cZjl2SGTL8uqYYKuol5KhpY6izRBV06VWSRQBcsOxawBuTfAW9bx4lSInhmRDdiysKmNlBC2U6E7RuGJ3A6Wv1w9w/x0sCiOd6doQwQSRM68gMbIJVmAOi9xzFJA2uAN8Uc5q32enzIix2eISr49DUvfDFJSVrSKI4KyEnYyGnggCjxL3ZgLddv/AFDXZ8wjSIzNIoiVdRckaQtr3v0tbAn67G8iVuYOtPCG/U4JiEINj7WQHrMwvpX7C/zmNhWKVIX0WKwBkMepQWq5yTy3SBNMbMdmWwVblJJCWsEJKbLD60Jp4llqggMMRbXyRc9uWS1jIxDWCLZQrCNT22IPS8TQ1Uyx0iPMZGIaRWUQqsZAkZ1fVfTqUC8faJXS1u0LjLlenMvNYJAi6gSfZgdSVLNeIAA3Q3UbFSBcAUzfKJRJLKKpp5fZGYgBIqUI5LFDrAW0budDa3+0SCQTYZbzc1CtOAKJHJAAKrWFXOhtLEkQaQjaT77fzVGoO4F9bJqpY+XQoebDDazVLbETyrttsvLjbcmzNvpAkVj62BUa5BdwLMsqqTuUVyHK9ATE48NLe7juOf1wkKWSRL6Tp5kIIsCNQVXifcXUmN+8AgYj02cGCaOKSns2uwTTdl17GSFwoFQm93FlkVdTMCMBGkqOZe25clWFtRYjchgoXmFevSOdAt7EXv3xJTJPRLS1a8xioeRnF2gBJCH2fvzXPLULbmMGsLXGLXiWshp3WXSvrBVtOrZQABeWS32Y1JGrr7Qou8liD1NW08q06ONbFmd5CBbfQ8stiCGFigRSNABiWx5jQhO4IlaCpWnpadeSVHNKsvYVewrOy9lmID3ZV9o4IB0xGRtMwMUOV5dFGEJppDtqkkMTO56XYn5AAWCiwUAAAPR0lMCTDVtH4hKgOvySUui/JRgBvhPIJK3MJsyrFYcqR4aOFxtGqEqZCPvEg289R37NtFwsLAV+e5DDWQtDUIHja23QgjoVI3UjxGAaapzPJ9ir5pRXAUj++4h/OsDzR5/UqMaThYDPRxlk+bxiOWVUcG6rMeTNG/jGxOzAj7DHpvgI499GldTu9dDMlWioNfMjRpWRR1kBUpPZQLtsxA6d+NQ4q9GdDmFzNCFkP7aOySfM2s/9IHAVD6Isxoj/AHNzUqlyRFKCE+YGtG+OgYCR6K6vK8yjucvpI6uIdtBEliP5RAQezfbvKnbvBOqqoAsNgO7HzbX8EZlkckeZHkuEku4hJ0qGNtLDStka5Xsiw2G22N54R4shzCmSeFhuBrS92jbvVvgb2NtxYjrgGeJTmCMslEKeVALPBLqRib+8kgNgbbWYW288VCV+czWAoaOmI6SSzGa3jpWIDuv1Iwb4WAAs69HVVWQulRms+th2ViRYoF8QyKdUo6jtP34yLN8lqMpljo6tkaCVZgkq30ATJy36j7MghkI7ioI944+msD3HPB0WZUjwSWDdYpLbxv3H4dxHeCfLAZzw/wAaaqWB82oFqYGUcusjhEyppOkpKpUlGUqbkdfA9cazk2dQ1cKzU8iyRNezC9tjYixAI37jjOfQrDJHT1MSkK8DvHJTODpE6gDWsgJKo+kal0mzaiNiBjTKBGEaa1RX0jWqe4GO7abgXGq+5wDObzyIgMYW2q8jMdkjALMQB7zG2kC4tqueljm3AXoySWgpJmqqyJnTWVSXStn3AAZTpFrHbqTfwsS+lLN9FE9NHKi1NXaGJDcs+tgraQoJ9xiLmwBI3wW0tOI0VFFlRQoA6AAWH4DABFX6NoI01S5nmKxruS9ZpUfE6R//ABxX1lfFDTiCmWYIzoHLKZKmp1GyoVkHYVywHMn0ggGyupOLOLh6olqpHrKhFXmsICr3k0X7IjVhopzpsGZQ0rG9nUWxW5dwm1NnEMMdS8lN7WtaKTtMkmkwhi5GptRlYi5vdCTci+Al5dllUJDPNTqJAzCniTW4aUqV588rbhVDOqAhbKzWW5UYn0YEmqmgmMpLE11WptvYAxqybLIQAulT7JB3HTcxwMceSAUT08e0tWeREq7HVIe0wtbZULufJTfrgK1UFeGvoiyiHYAdn1rTuST0WnDDu/hLE30ncgzWkkkCPA6FAt1UPJGWv3iSN9NrWsGRh9cPV2WF0WFAqQaSraTpdLW0aBpKEC1irC1rbEXBiUEZTkrSlBRxI1yLOrbkaUCnUCpU+QvYK32Aj5RxAwn5Emo6uhZAssbAe7ME7JDAEpMnYaxXqF1zuJ81hp4g8yq5DAxK1hd1BYG7bIFALF/sqGPdiPV55T8v1qSI+yYiFuyWk1LtyiG6ONiG020nVYLcZlxLxddzJKwMrEaFBssYupQKWHZsSra2A3KSsLimjwHXEPEcgDOdUlQ1iQAw0kHsi3WIRs4ABsYyw/buTEc5HwTRwQA8+RuZpdpBUyRK50gXCxOqqLAAADYWHdgH4drOdDBTogSTMEUz370YzhY1sbrAscE7kA62LKNQaRnBplfoioIFAVXJG+rUFbqT1QAm1za99sBYrQUI/b309dVZKwHx1Sn8ccVOVZXJ/CervYg9qUNYjcHd9jiQnBFOLgGax6jnOR+JxDn9GVG5JKyEk3BMhbSf5oa4Tr1UDAFYOPcBnotvHTT0xJ/VKqeFb/cDB0+WlxbBngFhYWFgFivzbiCnpQDPMiavdUm7ufBVF2c+SgnFhityzhynp2d4YUR5GLO9ruxJubs12tfuvYdwGAraiWeujaNYeRBICrPUJeR1Ox0wn3QR3ykEfcOMkMc3C2YjdpaCp6/eKjx6Dmpe/gwPdfs7/gU4yyqHMlNAw1H33kHWnIU6G/fLEdja6azttcCWjq0ljSSNgyOoZWHQgi4I+Iw9jEfRrxNNlNY2U150oWPIkJOkFjtpJ/ZvuR4MSD1NtuBwCwOcacRmhi57PGsQuCCjPLI591IwGUXO5uSbAXtYE4I8Zr6Uq3LJmihqJJZaiN/Z09KS8rFrBkZRsNSi3aINibdcBV5HLLS5U9fUVL0sldUCZnijjbSstlS6yggqPf7Pa0nbE3hIV2ZLURVGaMqwyaCaWNI3lRlDxyCWx0q6sCNKg2798UPpMmqpIIhUxIstQwioaBCG5ZNg00h6PKFbQoHZTXfqMG3DHDMtJXRql+UtBDHO2iySSRHRHpP3gvMv1sugd98BHqPRhHHIkzZrXo49kkjzx67MR2A7x3N2GwxP/wCCmjfeoeqqSepmqZST0+4yju8MU/EGdtmeZRZdTdqnp5ElrZQLqTG2pYb9N3UA+Y/mNjSsAFt6HMq0MopANX2tchcHxDFiR+WA7KMvrMrzJ6ZZzK866qZqhi0dSkd/YMx3hlTUxVl7O5uvaFtlwGelfJ2loGmi2no2FTE3eDH2mHzUHbvIGAvOG+JY6yMsoKSIdM0L7SRP3qw/I9CNxgV4j4np487pVnmSKOCKXtPcDmzaQF1WspEa33IFnHjtG4rkYQ0uc0rLTyOsIqGK61ME2kXdQRzDEWUjcbA72GLjNvRjT1NM0cjM87sZDUt75kOnchCoKWRF5YsAqi1iA2AMVYEXBuD0OKjPJ40idpyUhUMpTskTalBFrdoMGuAAVN7+Rxn3CFdVZdJ6k7KVUgLFOzALdiFEcwXsq32NS6WPZvG4KFcQZrNNVASRsZ9WinplAflm28hDdkt4F+z1cgxhTIETiHPnmkWaXUCSFhhADEFgCqKCCGlcENdgQq6XcaeUkhJwHktJUU0vNAknlGipRxZohckRr2idAcFhKGJkfVIWLdAnMxLR1Yiq4WSWRT6vLHIWRixu6xu4DLKRdNRuxlmaVjtHa9yjKxHTCvmaUVswvSiNtPKhWwRFRmCCEgqSjffRd306ggf8FhXMmigrJqeWOMTU828ns2dg4IJGl1ZmGxswkBIuWucUnC1bGiqa5pSoA1M0isx8W7b/AIWx1SirMgqWpLTtEiWZk0xiwZlAD3N5b7k9FXYWNwri/P6p5w8U8gaIMJaell5qEA++whkMkZ7jeOwupPhgDKPh7MgSfXoTfuaOc2+azrf6d2HZMqzMIyrUUzX6EidSPgeY5xkr8YSSEKlVydxeYPV61UX1N0FyoBJulu8+ONZhfMuwI2gkj0grNq98CwBIF7lh2rjb8MBU8D1TJmtbEzX5y80A/eimkp2I+ISMn4jGh4zHN5TS5qJ+iJUosm23KrIUS58AKmC9/FjjTsAsLCwsAsVObZnURuEho2mut9ZlSNFN7WOq7eeynFthYChOX1k200606fcprs5HgZZV2/oxqfBhi0y3K4qeMRwoEQXNh1JPVmJ3ZidyxJJPU4jTcTUqkg1MRYfZVwz/AOapLH5DDC8QPLcU9NK3Ttyq0EYvf+UAkPT7KHqN8AOelzgiCtpTLJIIpoVPLkNyp79DKtywY9LAsDawO4I96G/Sss6JRVcnt17MMjftV7kJ/lB0F/eAHf1us/oZKyc0KSl5LfrlQOytNC/7GFdwkkq3G+ptBOokEWkcb+ianrKVEgVYJ6dAsEg22Xoj23K+fUE3HUgh1x5k2Z1k0cFNKtPRlbzSq5WVjc3UWBIFrdNjc3PdidwR6NaXLFvGvMnI7U7gaz4hfuL5Dr3k4C+EvSvNRyihzlGjkXsrUEdR0BktswP8qtwe/vONLzvMphTGSjiWolYDlDWojOr7bMWF0A37Jue7xAUkXCpGZTZjWyoViXRSqTZII9PadtWwYktv4E+ICj+ccYVWau1LlAKwg6Z643VVHeI72PzHaPdpHaxZf/AVTXMr5tUh0Ugijp9SU9x99idch+Nrdxtg4o6JIUWOJFRFFlVQAoHkBgKnhDhGDLqcQQDzdz70jd7N/YOgGLzHLyAdSB8dsV9RxNSx+/VU6fvSoOnxbAWWImaoDBKCLgxuCPLScUk3pMyxQSa+n28HDH6Lcn5YHs59M1E6NDR86rncFUSKFjuRa/bAuBe9h16eeApuFq2aTIZqeWJeQmXuyzKW6lZLIQy2LALqurEDs3tcY0/htmNHTlr6jDFqv1voW9/ngTh4CyyloEhqtITTYvUSAMC25Cm+lDc27Fvne5u4+LA4C0tLUTi2zCPlRWG2zzlAw/cDYCZxBw1FWJpkurAMFkW2tQwsw7QIZWGzIwKttcGwxG4a4PjpC0moyzOqq0jKi2VeioqKFRb7kD3juSTbEWpmrmVjNLDRoqlyIQamfSOttaBR3XtG/gLYi0006apaOpavVTaWnmZVkubG8ThECHSfcYaTtYr3hUcS6ubPR5iq1NFIDNDJstREBfXpAA18okHs9sK42e7AV09JmUdTTs1P65SQ8pRJCVWR44mLqWjZhpfWY7qLXaAdMHUc9JmkJUqGKEao5E0zQSd11btRuD0I69xIwFwiXJXUFrxnSp1NaKfYKDqc6YptgNyL7Byy2ljC9ad81qXgYSw0lOE58bAxyTSOuoRtY3EaoVLAHtagOmKqKlqHWorDqpKSiWcUVJH7NS0Qcc6VRa41KdKHb5e9eUtGlWXq8urnheUjmoVWSMuqhfaRSdqN9KqDpZDYDrscOTTZqFZZKShqka4IWV4rjzWWNxv4ajgMYyL04VyOvOaObeQtrjW73A0oCgBXtAgHcANuOzjVJpnyrMI44YnlpK0Pop49F4Z1GpuXrZVVHTUxW9tQJFuhixcOxc0TNw64lBDArNTFQVIYEAzqOoH2em3TbFo8VVWZjRySUclNDS86QtI8TF3ZOWqjlM1rambr3YCt9JrwKz8+QJDWQNSNIQSsc6MJIC1gbAF5STbaww/lXHVdFEnrmVyuNI9tRsk6MPvaVYsBbwJ8sdy5KKmozKhdimpoaqBxuyF4+WxAOxAeJgV6EOR34FaXh2poBpno6lVU71eWTsLj7zU19PfvZLbHY94G1P6W8vO0sr07fdnieM/ituvniWPSblmnV6/T28NY1f5vvfhgVoeM1I7PEFO1vsVdIFceRs8RJ+WHRxUAbrW5ax27S0FQb+G6zEHr49+Au6rjuknt6vm1JCBfVr0Fj0tp5jqAP6J+WHYayCQaTnPM1dNEtMnTwMaBvxxQVPETye/UUj26E5TWP+chxGlkRx2zSNfckZFVt+bHAG8VBAFAh0SEdnS07abbm5A1An+jviNnUNUwSKFhqkupkVQIadVG7MurXIxvpVLhSfeAAsQRsty5j2qiIN3gZOigH4PTlh8ziuE2WmdoRUUpIW5Y5SmkNv2ToCvqAViRYCwO+xsGwcPcPw0UCwwqQouSx3Z2PV3P2mPefgBYAAWWMQCUaAFK6kS3ukx5hSHyIK1NreYW2JEecVEe8ObwyL91K+CVh/RrIgSPjKDgNQ4l4Upq+LlVMQcb6W6OhPerDdT+B7wcYzkHD9dQVTUbZnNTRK4ClV1x2kPspNMhsqO+tGI92TSD74IKo+PswgUPJGk8IvqdouV8zNTSTwAebaB5jFhU10GcwlY1EVdEhZYpbEOjizLqQ2mp5B2S6HY6W2YDAV9FltWatqOuzasjdtRp2jEUaVEY37LBCVlX7Sde8EjFtJ6Io2ILZjmbAdxqr/8AcviDlEiV8HqFW0gkUsaaZjadHiNirMOlTCSLkfwiFX3DNYm4Qz6Ry9JV2FZTgayNlmjOyzp5NbcfZa422wFKPQflhN3SaT96dz+RGHargzI6NbS09KneBJ23bu7IYs7G+wABxacc5PNLGskMsoaHUTChbRMG0gh1V1LWUMQFIa/TfYtcFz0jD2VPDBMV1HQFPNXprSSwaVb7HUAynZlU2uFVSZVSsf1TIkN7Wknhjp4/j7RWl+keLyj4eqCO3PHAp/Z0kSpt4GSQMx+Kqh+GCTCwA7keU0I0TRRhpHZgsswZp2Zbhhqn9pcaW28B4Yslo5UYct9aPKzSCUklVKnsxEe6A4XZr7Ftxth+pyyKR45HjVnhJMbEdpCRY6T3XHX5eGJOAEqXhGMOroskQj5qiFnDM66j2kk1mSMMdDademwUFQRiBWTTU8MbMkkfNigaScteWORHQsk7ACMkw9gSsFUlCHIDDBwYFLB9I1gFQ1hqAJBIB6gEqpI8h4YcwA5V5QtakdTGHpqlR7KbsMwBsbNy3KTRN93URY3BBscdZdmQqNdHWxIJwp1xlSYp4wQOZHrBDIbi6kkoTY9xNhRUEFHGwS0URZnsWsiFtyF1GyLe50iwBJ23xVZ/WUk6AlnJjN454gQY3tbUkpHLB8QWsRsQQbYCpzHh6SjKvCzLHEoWKZE1yQoBtFOnWppxYWI9pH49WF9w3xWtT2HAjnChtAYMkin9pC42ljJ7xuLgMFOH+HK2odCKiLSVsFkDLaUb9rSpPLOwJW5G+zHFZxBwUHPNpjyplcyAA6VLnYsux5chF7sAQ97SLINgBVhYGOF+MOc3q1QpirEuGQqVD2AJZNyOhBK3NuoLrZiT4ARr3EeeUx6esUs8fkTG6SADzAZz8L4LsDfGGXMz0c8aktT1KE2BLcuS8T2t3AOrHyQ4JMBX5hnFPAyiWRUZwdN+pC9e7u1fjiOOKIj7izybkDRBMQSO7UUCD5kDFxhYCqXMZ39ylKec0iKD5gRGQ/I2w3V1bwgPUVMMa3HZVDdj90FnJcnoAqg+WLGteQL7JEdrjZ3KC3ebhG3HhbfyxTxcMFpDLIyo7X1ckFWN+4yn2lv3DGPLARavOpqhjFErR3HuXtUFT0LdRSIfvNeQi+lAwGKvNaLQDEDqKaI2YCwM1SwiGnqV5ULyNa5NpQxLEsSW1LxUcDMkYCr0RALu5ICqPF3YgXPUnfFHSZeWqIImIZoGapqWHQzupVEv4AO5A6hY4r9RgCCavCTRxFbCQNoa+2pQDot4lNRFvuN02vW8XxxQ0VTPyYy0cMrC6KSW0m3Ud7Ww7m8Zero1H2GmlPwERi/OdcR+PYddEUtfXNSoR4hqmEEfQnAZt+gWop0kpImEkM1BStymVOZ7EPMHUkJMXEi3JIIYA3Fji/yDhVKmspM0poGpFBlMkZ0hZUdXCOioSFY3UsNgb33IuZcOrnKe9qvMKj48lGp1+l1PxUYJuBxbLaK/X1aC/wDolwA/x5w8Yy1bDqFtLThBd15YISpjHfJEtwydJIyyHuw6dVfFHUwGNK+kO1mvE4ZQSmr7UE0ZVlbqLqdirDBsRgDzDKGy2pSoplvTMdDxL9gO19K92guSyD7DsyiyzEoBVkGeJVwiRQVYEpJG3vxSLsyMO4g/UEEbEYq884PVy0sFlkJ1smoqjv8AfVl3gl2tzU6jZ1cWAVYnLcV9L7RJFX1iNd+dGB2ZEt1lRb7fbXs9QliGlqklRZI2Do4DKym4YHcEEdRgBrLOKGj1CouUjIDSFbSwm3SoRRZR3iZPZsN+yLEk8UoZQykMrAEEG4IO4II6gjvxAzXJRKyyIxinQEJKvW33WB2kjJ6ofiCpAIgUFXKmmnECQyglrKLwSLclmjYW0EsRdWBYaujDtYAhxX1GewodJfUw6qgLsPiEB0jzNhiIaKWRmEikqSL6nATbbsqpYkHr2ip37sSRk1xpZ2079hPZrv16dvfw1WwEOs4jdbWiWMHYNPIEJ/dVdRb4XXEU+sS39pM3gI09Xj6HqZPa26e45+WCGGiRCWVFDHqwA1H4nqfnh/AUFFw6RIHdIVt39qWVthvzZDqXfwB+OLSDKYkYMEBcLp5jdqS3gXa7H5nEvCwCwsLCwDRpU18zQusDSHsNVutr9bX7sO4WFgPDj3CwsAsLCwsAsLCwsBR8S+/R/wCVJ/s5cWVJ78v74/2ceFhYCGv9/t/k6/7Rsc8UfwUX+U0v+3TCwsAPZf70P7ua/wDaVwT8N/3nTf4mL/UXCwsBZY5focLCwFZw3/BP/j6n/byYqvRx/ekn+VVf/aJMLCwBVhYWFgFhYWFgFhYWFgFhYWFgFhYWFgFhYWF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7108" name="AutoShape 4" descr="data:image/jpeg;base64,/9j/4AAQSkZJRgABAQAAAQABAAD/2wCEAAkGBhQSERUUExIVFRQVGRkaFxYYGBsaGBgcHhscHiAdHSAYHSYhGB4kGhoYIi8gIycpLCwsHB4yNTAqNSYrLSkBCQoKBQUFDQUFDSkYEhgpKSkpKSkpKSkpKSkpKSkpKSkpKSkpKSkpKSkpKSkpKSkpKSkpKSkpKSkpKSkpKSkpKf/AABEIAOEA4AMBIgACEQEDEQH/xAAcAAABBQEBAQAAAAAAAAAAAAAGAAMEBQcCAQj/xABWEAACAQIEAwQHBAQHCgwHAAABAgMEEQAFEiEGEzEiQVFhBxQjMnGBkUJSobEVJENyM0RTYoKiwSU0Y3N0kpOys9IXNUVVg6O0wsPR4fEWZISU0+Tw/8QAFAEBAAAAAAAAAAAAAAAAAAAAAP/EABQRAQAAAAAAAAAAAAAAAAAAAAD/2gAMAwEAAhEDEQA/ANYm4iZWYGjqrKT2wsZVrG1x7S9j1FwNsT8vruapblyR2NrSLpJ2Bva523wIVUwDjs5k19tnqAPjZFtte+3h07sWNTm9MxW/r4sH92GuUHV1vpjFyO7w3tbAFGFgYp86pdDWNbpPUtHXX6joXW43tsuOKfiOkuEVptJX33eVLC/+GYMTsNxf44AqwsDsXE1CxLetRq7WYqagA3G1gOZb6bE+OLJuIqYMFNTCGNwBzEuSDYjr1B2t8cBYYWIcOcQOwVZomY9AHUk/AA74dSvjJIEiEggEBhcE9B1wD+FhYWAWFhYV8AsLCx47gAkkADck9BgBXi/LSkWsTTHVUUloywZNRqorWuLjc9AbbYK8BvF/FFO0TRxyCSWKWmlKKC1wk8UlgQNJJVTbfFhLx/QqO1UBfDUrrf8AzlAwAZmWTmTIlqE082mWpkAdQ6OhkdpY2UghlYKCPAqhBFr4s/R5kplLzTrGpgndUhjUaA6LpMrNYNK9mcAnZQxsL7hj9P0n6CaAVUHNekdTHzFDa3QkrZiDfUxFrYvfR1VRvFVGORX/AF2qJ0m9gZSV+RTSw7rEYAswsQKzP6aJtEtTDG33XkRW+jEHHsmcxAKQWdWBIaNHkXbY9qNWA6958fA4CdhYrhxFTXsZ41O5szBTtudmt0HXEZKieXU0FTSSIT2QI2NhfoWWcg7bXCjfu7sBKqeIKaNyklRCji11aRVIuLi4J2uMTIJ1dQyMGU7hlIIPwI64qg9cCbpSsO7typ/3GwmzGrW+qjVvDlVAYn/SpHb64ByohqQGPrMKqLm5gPZG53JmA2HfYdMdQ1l1Deswst1uQBY7b7iSwJ3I8PA46o8yeRij0s0Qt7zmEqfL2crH6gY4r6SmjW706spNrJTmTrubiNGIBsLki3TAT1q0JADqSeguLnv28dsO4FScr1WeGnjIufa04jHd3yxrY9O/E3LaSgEganFOH7uUyA7+SHcbnbAVk8w3DzZoCftLAxA8hyYO7pe2I4qnV1eKvmUKBrWujaKM32Fi8MZJ67A32HQAgzZFlRu02ZBQbagKeQHuvaMMwB+A6723wzqRbkz5pcbn2MreWw5BHyGAlycQbk/pChCgdNOojYbk+sDa9+7pbDlFnBL6jmFHJGPeCoAeh+16wQvS+6nocMx1gIF565gLGz0bHfYi9qUG4Njt34bux3Mpk85sulJ/qhPywBCuaQm4E0Zt1s6m344clo433ZFYjoSoPn3jxwNTQofejpm63vQyj8ycRPVYB/FqA/GmeP8AExtbAFxokXtJEmsA6dgN7eIBI+mK9FnBuaSm33JEzXuOnWnF9gu//lilSnpz/EqHf7uq/wCFN/bjvkwnY0FPb92U/nTf24C6qsznR96cGLUBrV2ZreOiOJj08T17xgP419LaQaoaQCScDtO9xHCbX0sOrSDYFB7pPaIsRio9IGdU9PTcqGIxTy7K0TyBoowRrkIKiwA2uepPltleX5KJdHJich1kIkc2sotd2VGsqhQ2olwBqF9hdwJoqqrrntUZlO1zpQI3Ki1G5K9ggOVFiQNkW5ZlsFawrPRjWUacyOoluLHmrOAq3O2ks8ek+LNcWNhcnGe1uYOlQyrriAIjALAaEv7p7kN9yosAQbi4uDzg/wBJrVEc1DUOFEiMKdyVCx6VJVWLLpC9ndmXv6AC2Al5FxzmFGQs2Y0Uyi14p5JGksT3SxQkXP8AOLd+Cqn9KlNmcZpI4l5s6MkkVRMIUswsQroGMl9RsFAbvsMY/m+SNC6vV8mmaRQ4WTXNUFbCxKXIBvtZxGNjbYYm5dV0EkcyLSxMdOsT1MiROLDokdPGFW5NrM5vcb4DbZeEEWOLnT3nEaoziCNlkdRYuQY2bfbbUOnxwwOHU76k3ve/q0a/nCfLAv6FuNZKyNqOaabnU6l1dSraorqLMWDEsrHY94I8MaGmo2YSVu3S8cY6+IMY8O8YCljyKMk2qkPjpkp1P9Wm2OAfNstrqCJ42qGSJ5pZamupm1zbpZFeMWdFUgX0bAEdLY1CeYk7vUf0qbWP6sePTmTg+8N+5qSdL/Fun4YDIuBvR5JmlF601YFlkaRXYpJJISLqC7ioGo2ta67C3UdR2hOY5fU1VLSVjItOZ5GutkflIGZtJDLdltt8L41LP8h0u1TQyU1PUN/DQmQrBVD7rxsigMe5wQdzvvcDORvDVUWc1Q1pNyp7xc0kxgxWKnfti8a9q1iNu7Aadl+eSGFGknpdTIpN9UViQCdmYnx8PgMetm7gllegY22JmKHxsSFbbDkayKqhVrAAANmpiOg+8xwzUSSj3vWRfveCKYfSn3+uAlxZrUm1oIJBYX5dTqIPkGiUEfPHQzuYDtUFRfv0vTsPxmBP0xR1RjO8gg26GTLZxb+kSAOnXDMPK2CtSg9QIq+aA+fYG31OAsq2qaQltOYw3FrIsZA7rhe3v8McDMdIuamv7PXXREg/HRSj8DhRK4HYkqPgtRDL8rzAn8cPiSVfekrl8zFTyfL2EbHAMrxINdjXRKD0E1O8fS32mdBfy7+7ocSaGVZJEPMoZt7lkADg22K9p7m9u8fHuw1+lmUkeuxg292ogMZ+pMfn3H4Yb/SSyixgoqgHYiKdHY326SIo/rYDx8tqdP8AGZDvu1THGe/b2MYHl0+uPUyuoHQTj41hP5ocdSZVub0F7m5/WPE7mxI+OPBk6H3sujP70qt+eAeTL6kfam7v26H84cOpQ1Nt3k/0qf2QYaXJEHTLacfNP9zHseRoDcZdTj5r/uYBw0c/fzSPETqD/qDx/LHpoTY3jrCfKot9LTDHgyhR/EoR8HH+6MMJRLpH6grAXHvxk7Ej7RA6jASFov8AB1g8+eT+cxwvV5QOy1YPnTN/tLn8cM/o6LvytT/Rpj+b+WPPUIv+bpE80MKnw/ZzA4DKOI89l/TU4cyyRxIkfa0AdldV2CjSSHkc3sQBqJFgdNjFxV1Xa9l5lhqA66F0A+3foBqOkXtf+Dc536SNUGaVaoZELMLgntFWWOQBmDHV2rHrtpB+HHDFWX065F7BblwgWLNYlpHO1lVftMQe4NGFZ0DUeIOCKWWlDwQ1ST6GQtFC7q21mFirAX0hTJGO0L2LA7ikvo8dFaanSrhkiiJu9OFF1W+oNJpKnYjUO1ciw8YUnHk0KiCGSljW7s86rzNfaBNtalrEkkBbE31dm9y9Px5HVuq1VuSAxFhoHMAFjy49+g2uXsTs27AhG4Q4o1xynMYhWUscZCtP2nWTfQiSka1DMSLEkKLnxxHpc4pSJFMUPYiZ49MGqNWUXCdsl2UkC8jdptw2wGJNfHJWpHHEskaa7MZJiWcWBAGsqq2sCqMLk27Rxd1PoiqP0dKaeCVHuCUlMfOmCkbBUJCjqwBe5Itp3BIBKcRyvNFJFGUlV7oY9KELrXayIqAXAFyNP80d/wBHU8/OCSmlrBzFV+zUjQLgHYLUgW+AF/DGc5B6IWp6FZKqd1kdoSKeOyAO0ihBKw7UpBZdtgpvY95040Ld8Ex6+7VyH4e864BWsPdrY/6QkP8ArSY8NV0/WKweXq3/AJ039uOlpmB2iq18+erj6SSn8sdc9ge09Wp8OTGw+scTD8cAzJmaqd8wVR4SLGrfjp/LGX+k+I0xkrKeaCZaqJ6WpSGyk61OiQ6XYE3FrgDYAfaJxqb5kR+3mG/V6WS3Xx0AYHON44qyklgappTIyHliSMxyatiNJZ9jcAbDvtgLilSUKhMmYrsCQVpn7uh0oxvf54VTLJdbVVeoB7X6qjX226U5tY2NwD3j4VHA2YyVeXwTNDUyF0AZ1q2uWW6sbGVdN2BNvPFsXdCBfMkHT3YZgPnpkY2+O9u/AcrnzKCDmFOLfy1M8bD43lS30GOxnjsbCoy2Yd45hU/S74cFe6DescBr2M9IwIt1uQsY/DHk1drXeqoJR4Olr/8AXG30wEgUMx601Ey28W/PlHDf6FO5NBRg9RpkIJPx9XFsQkyuJjdaTLmP3o5dB7/uwnz78OpRMpt6nIB/gaxgPoXj3wEiOmYfxJlP+DqLf95cMVFJcdqGsQefKqB/XMrfgMPLTML+wrl8P1hW/wBapa+ODKyntS5gg8OVHKP6kUh+uAhTZUoICZHEwv1dqa/f4lj34bjo3uP7gwAX27VNcdbnYW7l6f8AskqaGKXU2dPrSQ6kkrYwtw26FGsLD3el7DrffFrmHFdHImmPNKeFrizrNTsfhaTUCDf4+BGAbjoUt/xSo+Hq3+8MPJHbpQSr092SIflMMRaTOQOyuaUT/FUJNz/MnA3N+7FlDVSt7tVSt8I2/snOAYkTr+q1u/3ZwP8AVqcNB1A3grxuT78jef2ZT+GLAPUnpJTH+i/+/jhxWjoaVvG4kT+1sBVl4SbtFmPl2qw93gGsDufHCjmh95YMx+ZqV/BpB4YsGlrgfcpCPOSVf/DOPIa6tN/Y0b/u1Mg/8A4D549MyD9KOQsq3jjJEpJfoepLMbWA6nAXSwO7aIwzM+2lbkt32sOvS9vLG4R8CDPq2rq5m5UUciQRcs61flWEhDMFup6BrW7R2OnB3wx6LqCgcSQxFpFFg8jF2XxK32UnvIA8OmAwPhr0eh5pVrmkhWF4oikYVpZJpvciUk6Fa3UnYbXtvaZmfoyaWQSZZIZ4XR3RZGCzh4yqyxMLAa11A2Nrg7Xtvp+aUM0GbVUMTBf0nTtJTuw7KVUKW22NiF7RNr7jww96FsoaGCcVEEqVaTSLK8uo6tRDXQtsQ1l1Ffe0qTfbAZv6F8hqVzQBqYqsY1TNLEQVBU6QNY7JYlT0uQNsb3nPE9NSMizyhGkvoWzMxt1NkBIUd7Hbpvi1xnmcZlnUdS1NBTxzxuDoq3Aj5eq/vaHN9G2+lSbe73kHc54+oKrRBBOs0yz055IVrvaZAwGtQGsuonwtc2AvifLHTo7JroVKtbSKY3XwBKydQP8A2wxk+Uyw1l5eU1S9JGI5DqcLym0zC7Wc6jJExYm5vY3CjE3Mqidy0ZqaJGSxYa5VdTa4volRgCD0J8DgG+dB1/U/3u1EfrYkfXDNZm8MKNI8kKqgLMUr5iQB4KF327gDvthimSeTVyq6jYg3a01RIFHd0qARv1ue/wCWOcz4dzB42SSqoxHICjhhV2Ifs6e1VWOq4Hd123wEql4lR0WSOe6MAysKmE7HymUEfA74dy/PDNIqJNI9zv26KQADqSI3DW+AJ3wN5lSZtl9NqbMKOKmhCIDyZDy1uEXuYkXK9b/nip4x4mzPLhTyzT0MrM4CRiM6nv1YFkBUWNiwYW1DAWHovy5GoEKx0Mt3msslllX2r2u4DltunZFhbrgw/Qji2mDR/i62dR9AgB+YxFyPh6WGligNBRaEFrGd3tckn36Y33J6k/HEh8oYf8mURF+6QXt32vTrv88B7oqlNj64B/MakkX5mRFc499dlsfa1an+dSB/9klj8jjwUtv4jVpb+SqVC/Rahb2+GODUaf2mYxeRhMw+pilP44CPX5gjWMjUzEdOfRTJ3eLsbHr3YaObUwABhy8juILAf9nNvribHxAg2/ScKm/SeNUb6M0Z/DE2Ksme3LrKR7+EZP4rUf2YClGcUn2Wol22C1pjP0Cr44m0xRvcFQSf5Kt5g+Qea34d2LRmrBty6Zx5vIn4ct/zxX1WVO+8mW0Ulzv7QE/Ht04/PAQpeLrD+HysgdSakjyG2g2+p/HHMfE3/wA3ly+IRHk6HykXDr1aA+zzwA72WRqVwPoqsbebY7GbyggfpXLz5NFud/5tWPh0wDo4gVhvV0x/6CX/APLthoVNOxuZaJv/AKVr+f7Q+WH4s7Yn/jLLz37Rnp/915HHRzw/840H+b/+zgILyUve9APjSHp/pMN1HqffLlg8NVOAO/xlHni8jzCY+7NSOPEMwv8ARmx5U5rPGrO4pBGouztUOgUeJvCQB88AOVVbQxIztPlKqgvtAhPyAmBYnoAN74D8x4hkMUMtZl0dLl07C9TDEhl5ZBsGW5aHX2TqFyBspJIOCCo4oTNqj1CR4qeBWRpVd2WWq911SNZY0IjJtdraiBYCxudGqMvjkiaJ0DxsCrK24IPcb9cAK+jrMKeKCOiTQrxpdCtgtTHfaeMjZ9QsXA3VtQO1iTPGH53wwMrlWCZ3GXTSaqWqU+1y+c9Dq+4bbjowF9iDfQOFuKpROaCv0iqVdUUq7R1cYHvp4OPtJ3bkbdAu+JOGoa2HlTBhYhkdDpkjcdHRh7rDHnD2SPTqwkqpql2I7UpXYAWAVVAA8z1J6npaxqZtCMwVn0qTpWxZrC9luQLnoLkYbyzMUqIkmibVHIoZT5H8j3EdxwEnFbxFVSx07NApaS6AWXUQGdVZgtxqKoWa3fpxYkXxnvEXD1VTwvys2qFaZiIYRHFYyFTpjQ6bxRgL0BAVVJ8SQk5PnU1fJTyClmiMEr6p5FVY5IijIwUK7aizWsFJXsBtVrAv1PDzVLmaJ42jZiUZ3nLL3MLMxAswOw0gdLC2LnIoI4qMR00xn5asofWsjF92NySF1Xa9iQBcDYYpXrc0Qi0BYG97chyPOxmh7/M4CJm3B1VLFJG3Lm37Otls6tHIug6oyyhZTFJuzA6BaxGLPi8xQ0MSVFTHEEkpmLyE9vkyxuwG12YhDYAdTgK4hgqJ2kSKnlFSzI88kZaMgA2CNHHWMLkWPMQtYNbTe5FNLRQU4MFRZJyC73TmHQxFg5aUuGBW4v1B90A4AszzjuprYwuX0N4mkiAqqtNMN2kVUdEbd7OUYEXtsdO2ArN+HJFkrjVS+tVSyUsYnZeheSleyL0QASOu1tr7C5GLOTPU5agVrgKy2RvXlRSp7IXRE6rYhbDfoLYgNSLUVKxGtCTzyws/NmnPM0ugFknoE1tZFC9sDsi98Bu2YUCzRmNmdVa1zG7Rtsb7MhDC9rGx6XxS5jkkVPGZAa97EdmKoqJG3IGymQ3A6/C+CPCwAjS5khF1qcxUbG0lK/0vJSk/1sSVzLwr0F9wJogv9sZ/txb5rlzTKAk8sDKdQaPRc7EWYOrKy79CO4Yqpal6dgk2YwhjuomjRdQ8rOmo+NvpgHY6yVv41RyX7tBF/wDrmxHOTM27UWXu33txf6wtb64npG8i31U03wQgf674ZahYA/qVM3kri5+TQgfjgK48OEG65dSr/iqh0/BYFHece+oslh6pWKPGGsLAfEPMt/kpxP5C7fqDj9xoRbz2lU4bldV96CuUeKu72+UcrH6DAQqjNSTvNTtboBQzyEDv92Q9+OBWMNrKRt/yXV/iS++HKriYoyp+k8uDNe2qNrbdelTt1HUjDR4gv72c0K/uRoPG/wDCVD3/APTAOwVb2B0C3TbLplP9aTb6YkRyStc+1v5Uqrt/0hN8RfXQSP7tReYApvw62+d8SVr1HXNoz/oL/DbAePTueqSfvPTwuPmIzqwOZJlQzKvlkkELUdDIYo0WIKss6jtyEBjq0EgC5YG5Ngd8c57xTPUz/o/LKoyzMLz1No+XTRm1yCijVJY2Fjtfx90tyfguGmpI6WN5VjQksVco8pNyS7JZt2N+yR0A6bYCTnXCdLVw8menjdALL2QCn7hG6H4WwCnNKnIJVSoeSpytyFjmPalpj3K9t3S35bWPZJq/BNCb6qOBr3uWQM2/Xdrm/ne+B/ijgudIX9SczRFdL0FQ5khkXwjZzrhbvFmsCB0wBTmmWwV9I0T2kgnQWKkEEGxVlPiNmB8hjN8iy31uJspq5HizDLyWpakbOYwexKhuNQtpVlvuNO9xcQfR/k7SxvHQ5rV0csRIeinRJDCb79lralv9oAeYubYYzOavmeeb2T5hkrxnmxAqKiF1YujKe8KCbDxcAXNyB5w7xnIkooszUQ1XSOUbQVQ8Y2Owc7XTY3Ow7hHropYJppMvnSOFWYzxSLzInqGIASKxUxsWPbIbSGZdr67X1Nm1LX5eKh1SSmeMuyyKGA031Ag7XUgj4jANwNmEUsVWJkkipaUGWWlk7UaB9bqqi5LoIVDFTdWZ9lFhgCpeK6lHZWp4ZghhVmp5jcPKxUKBIgUkHSWBcEBlPfiDxFxAtSkcYhRXExYLUyRgFoG7SgRmQsdQ03sBud72Bsm4RE+7okCNpYxxAh1ZQAp1htKuFAGpEDLawfa+HJOG6CjUSLopLMt5Vfls9jfS7MfbXsRZ9XfbfcBV5VnMQcTQNJIrDk1OpGU87do9wum9yYrJfZ4QNlXAeM2rY5UU1tZF4x1HIF/g0yxFt/AE7YOa3L5K1Khqe0KtvE8qEiWYKqiVkcboqqqrcWJBfSdKEjFJw08dhPQzBr9po6fLqiNvEgrCjqPJlv8AHAdT5S9aaTnMJI5ZdBnvDI02mKdhp2ZYtBV7gKBc9+5EXg/0awV0ZmqYNBQtHG6aELFZ5iz2jGhhpZI+0m/LOwFsEOT5OaeSlBUxrJWyPHGyxIVX1KYbrAAgJIY+PS/TFv6N3vl0R39+e1/DnyW+VrW8rYCjb0QoNknjC3+1QULtbvu3JFz52+RxOyH0TUlPUCpYGWZbFCUijRCO9Y4ERNXmQcGuFgFhYWFgFjiWFWFmUMPAi4/HHeFgBuuyLtnTQUkiHo1xHIPK3KPyIYfAY6joLKR6tUJ5JUkfT2oAwRYrJeH4izODMrMdTaJ5lBP7ofSPkMBAEDr0FcB4a4Xt9WY4Zevdf21YD/PozIP+piH54UNYnX+6MZHc0csny91wfiNvPDkuYAD+/J4yehlp9P5wpgGq3NJgPeqhcdY6QMdx4HV08LYgDOj9uozYdBcUHZ/q0rEf+uJ9Xncgay5jly+Tob/hUjEjIs1kd/aVlDMjdlBApVi25G5ncHsqxsBfa/ccBHydxUFxFXVwMenUJIVjO/QgT0wJvY7j8NsUvHvE81Ny6GlmeavqyFjLCP2Kk2Mh5aLba9iQbaWP2dyri7iaPL6SSpl3CDsrexdjsqjwue/uFz3YFvRhwzIxfNKwaqyr7Sgj+BiNtKKD0uoHnbSPvXAh4L4Miy6ApHd5HOqaZt3lfvJPhcmw7rnqSSfKnhHnzSNU1EssTW5cAdoo0FyTcRFeb1UXe/Tz2IsLACv/AAZ0Ity45YiOjRVE6EfDTJiFWZJmlINVHWeuIv8AF6sLrYeCzLpN/DXt54N8LAZDNNHmdUk9NfL86pd2gmFucoHuE7cxbbagLhTuLWIn+h7PhNNmCTry69p2kmQ7dgWQKu52Q3X+kDc3wT8c8DpXxhkblVcPap6hdmRhuASN9JPUd3UYxvM81mWRM2VeXW0cy0+YQjYOfdEmwsBIoaM+YBHjgLriekqcvqanLaYqlNmSySw3Umz8ttcEe4AMjBE8g623xd5Fm65lU5itIiSQz01NHMdbQlGKSodAaJtVgbXNrFR72LbjihjzfKFqaVryRj1inZffDL7ybbhtitu5gPDANwpmBpVoqmh5AespeRLzi6xLNDLGmtxGCSWMii+176iRc3DYKWGuKASSU6MFAYojyFj3sNTIFv4Wb44qKumVayNGr6g1RQaQUgKqrazcKYttRjYEqSdl1G1sex0edOtnqaCIn7UcErkfDmSAfUYYHo+qZAfWM5rHJ/kRHALHqAArWHwOAv8Ag+uknoaaWYgySxI7ECwOoA9O7YjFxjMspy6XLM0oqJK6omp5o5iYptLhRGnYVDa6W8rDs403AD3ElUFqsvU6e1PKd+vZpZ+n1w36NogMqpLC2qJXO993u5+pYnDPFzfrmXD/AAlSfpSyj+3D/o3W2U0X+Tx/6owBJhYWFgFhYWIOZZ3DTmMTSBOa2hL3sW0ltz0UaVJubDATsLEPK84hqIxJDIsiNuGHeLkX+oP0xMwCwsLCwETMKJpAAs8kJBveMR3PkeYji3fsBilrJZabSGq5nLXsfUzN0te/qyAL1HW3fglwxW03MRk1umoW1IdLD4HuOAEocpetDSw11o9TBUNFEAB4ETJrNvG4BwTw5NCjKywxhl6MEUEbW7h4XHwJHecTcCPpP4y/R1C8ikc+T2cA6nWftW7wou3xsO/ACeYH9OZ16uQTQ5cSZfCWW9tJ7iLgj91ZPvY1rAd6KeFTQ5egkBE8xMs1/e1N0U991WwPnq8cXPFOayU0SzIqtGkiGove6wk2d1t0KXDm9xpVsBcYWPFa4uNwce4CDW5iyNoSCWVtJbshQo3AsWdlFzubC+wPldimr6kk66RVFjb2wYk3Fh7u1wT37W774sw4uRcXHUeGI9dUyJp5cJkud+0qhfM6uvyBwDVNUHnOpikS4B1kAo1h3FWNrdLEL0J3xkPpOy7l5mY9DcnNlponI7IEsdTFc79/LWw/fvjYa/MlhXXJcJc3IVmt5nQpsLdSdh44GfSDka5pljerOsjraaneNgQXS9tLKbbjUt77EjwwAJ6LJ5KCtmpXJNI9VURQt10zwjoR3cyFgR11FRbvxRZxlHqFXmlMWZU9XknpFvZAHlhdtIPfaILfwiOJ+UZ8aqkrKsrpMdRQVO9hpnRkjnI77FdLdNtdu44vPTpkZeSGoVWslPVrI4GwAQFAT0F3cj54DXhj3DdMbot+ukflhzAZ76RiY8yyeewIFS0Nrb+2ULe48ACbWxoWM99ND8umpKgdaetgkv5dq9/nbGhDACPF7/rtDsNlrG3PS0Fvp2sS/RypGVUN+vq8X00i3TytiPxLCHr6ZTtelrrHvF/Vh+RxJ9HUl8qojt/e8Q28kA/swBFhYWIebZrHTQvNK2lEG/eSSbBVA3ZiSAANySBgG86zlKZAzBnZ2CRxrYvI56Kt9ugJJNgACSQAcDkUZMpeoSOoleMhl96KONrdiFQGZl37chSzkC5AAVVyJiTUTAeuSjTDBqa1NExHZBj/AGjWGuS6i406gqi/X6Mm0mTlNsdWgaA97blQLLIR5qj9QJCDgK6XgGhmfm0jSUFUwOloWCqbfzATHIoO50W8yDhDi/MKKdYa6njnRgxSen1BpAi6m7BuOYEBYpdbgNo1EWM6jIa8juvqyqzTM19BWzWfU1iGUx7h/axlSCWBBHc1CtaoqKuG8Km9NTyBrAEW50oCkh2UmysLIpF+0TYC2CcOqspurAEHxBFwfphzGezcDUb6WpGky6ob+DlhfsMfCysYpR17IIPXEjKOMJ6Sf1TNmjRmF4KwWSGcDqrX2jkHhsD3d2oDrCxyjhgCCCCLgjcEeI8cdYBYyCpQZxxFy27VLlqnYXs0lxcHwPM28xD54MPSdxr+jqMsm9RKeXAvU6j1a3eFG9u8lR34j+ivgQ5dTEzaWqpzrle12W4Fo9XVrG5P84nAFuZySLDIYUV5QpKIx0hmA2BPdfpfEbJc4iracSIOy11eNh2kYbPG6nowNwQfyOK7/wCKjFXtS1SrGktjSS76ZdhqRiTYSBui2Fxbqcc53w1IJvW6F1iqbASI38DUqOgkA3Vx9mQbjobjYBB4IrXpppcsqGu0I10rk7y0xNlG/Voz2D5W8L4NMZxneYjMFVI1NJm9IebBDNYNqHvKre7NE6gqSpt0JAGLfJPSbSSQK1TLFSzhmjlhlcKySIQGG/Ubgg+B+OAt874ViqW1l5opdOjmwyNG5W5Ok27LC5NtQNrm1sV7UWaQraKopqoC9ufG0Unld4SVY+ehcTZ+OKBFLNXU1h4TIfoAST8sDtR6YadtqSlrKw9xhgbQfm1ja/fpwEau9KFXRN/dDKpY4++eBxNH8egC/AsD5Yo1z6nM8lblOZ08RlXVNQ1Fo0lkA6jWV0M2wLL373NzjvOfTHmEe/6FmjXxmEu47/djAH1OKPIs0yXNJ1jq8vFJUSEBDGzrHKzG1uwFAJJ2uLH73dgLbg9qLlz5XUSaKqqEpZgFMMjTWIMTozX06EsGIuV6XNhY5znD1WSwU0501E9VFQzEn7aTWdj43WMn+lhn0h+imkpstmmoaflzwaJQ4Z2eyHtbsxtZSW2+6MDfHuc+s0qOIIDErrWKq6gs0c143LFWBWWKobS9j1dTtYghvyjHuMi4B9KAhlkoa+V05S3jlqOzIthdopSdmdRfS498DuJAxritcXHTABnpioubk1UO9VVx/QdWP4A4v5+IIoqMVUjWjEQk6i5uuoKuoi7HoBfc2w5xFRCakqIiLiSKRbeOpCP7cZjl2SGTL8uqYYKuol5KhpY6izRBV06VWSRQBcsOxawBuTfAW9bx4lSInhmRDdiysKmNlBC2U6E7RuGJ3A6Wv1w9w/x0sCiOd6doQwQSRM68gMbIJVmAOi9xzFJA2uAN8Uc5q32enzIix2eISr49DUvfDFJSVrSKI4KyEnYyGnggCjxL3ZgLddv/AFDXZ8wjSIzNIoiVdRckaQtr3v0tbAn67G8iVuYOtPCG/U4JiEINj7WQHrMwvpX7C/zmNhWKVIX0WKwBkMepQWq5yTy3SBNMbMdmWwVblJJCWsEJKbLD60Jp4llqggMMRbXyRc9uWS1jIxDWCLZQrCNT22IPS8TQ1Uyx0iPMZGIaRWUQqsZAkZ1fVfTqUC8faJXS1u0LjLlenMvNYJAi6gSfZgdSVLNeIAA3Q3UbFSBcAUzfKJRJLKKpp5fZGYgBIqUI5LFDrAW0budDa3+0SCQTYZbzc1CtOAKJHJAAKrWFXOhtLEkQaQjaT77fzVGoO4F9bJqpY+XQoebDDazVLbETyrttsvLjbcmzNvpAkVj62BUa5BdwLMsqqTuUVyHK9ATE48NLe7juOf1wkKWSRL6Tp5kIIsCNQVXifcXUmN+8AgYj02cGCaOKSns2uwTTdl17GSFwoFQm93FlkVdTMCMBGkqOZe25clWFtRYjchgoXmFevSOdAt7EXv3xJTJPRLS1a8xioeRnF2gBJCH2fvzXPLULbmMGsLXGLXiWshp3WXSvrBVtOrZQABeWS32Y1JGrr7Qou8liD1NW08q06ONbFmd5CBbfQ8stiCGFigRSNABiWx5jQhO4IlaCpWnpadeSVHNKsvYVewrOy9lmID3ZV9o4IB0xGRtMwMUOV5dFGEJppDtqkkMTO56XYn5AAWCiwUAAAPR0lMCTDVtH4hKgOvySUui/JRgBvhPIJK3MJsyrFYcqR4aOFxtGqEqZCPvEg289R37NtFwsLAV+e5DDWQtDUIHja23QgjoVI3UjxGAaapzPJ9ir5pRXAUj++4h/OsDzR5/UqMaThYDPRxlk+bxiOWVUcG6rMeTNG/jGxOzAj7DHpvgI499GldTu9dDMlWioNfMjRpWRR1kBUpPZQLtsxA6d+NQ4q9GdDmFzNCFkP7aOySfM2s/9IHAVD6Isxoj/AHNzUqlyRFKCE+YGtG+OgYCR6K6vK8yjucvpI6uIdtBEliP5RAQezfbvKnbvBOqqoAsNgO7HzbX8EZlkckeZHkuEku4hJ0qGNtLDStka5Xsiw2G22N54R4shzCmSeFhuBrS92jbvVvgb2NtxYjrgGeJTmCMslEKeVALPBLqRib+8kgNgbbWYW288VCV+czWAoaOmI6SSzGa3jpWIDuv1Iwb4WAAs69HVVWQulRms+th2ViRYoF8QyKdUo6jtP34yLN8lqMpljo6tkaCVZgkq30ATJy36j7MghkI7ioI944+msD3HPB0WZUjwSWDdYpLbxv3H4dxHeCfLAZzw/wAaaqWB82oFqYGUcusjhEyppOkpKpUlGUqbkdfA9cazk2dQ1cKzU8iyRNezC9tjYixAI37jjOfQrDJHT1MSkK8DvHJTODpE6gDWsgJKo+kal0mzaiNiBjTKBGEaa1RX0jWqe4GO7abgXGq+5wDObzyIgMYW2q8jMdkjALMQB7zG2kC4tqueljm3AXoySWgpJmqqyJnTWVSXStn3AAZTpFrHbqTfwsS+lLN9FE9NHKi1NXaGJDcs+tgraQoJ9xiLmwBI3wW0tOI0VFFlRQoA6AAWH4DABFX6NoI01S5nmKxruS9ZpUfE6R//ABxX1lfFDTiCmWYIzoHLKZKmp1GyoVkHYVywHMn0ggGyupOLOLh6olqpHrKhFXmsICr3k0X7IjVhopzpsGZQ0rG9nUWxW5dwm1NnEMMdS8lN7WtaKTtMkmkwhi5GptRlYi5vdCTci+Al5dllUJDPNTqJAzCniTW4aUqV588rbhVDOqAhbKzWW5UYn0YEmqmgmMpLE11WptvYAxqybLIQAulT7JB3HTcxwMceSAUT08e0tWeREq7HVIe0wtbZULufJTfrgK1UFeGvoiyiHYAdn1rTuST0WnDDu/hLE30ncgzWkkkCPA6FAt1UPJGWv3iSN9NrWsGRh9cPV2WF0WFAqQaSraTpdLW0aBpKEC1irC1rbEXBiUEZTkrSlBRxI1yLOrbkaUCnUCpU+QvYK32Aj5RxAwn5Emo6uhZAssbAe7ME7JDAEpMnYaxXqF1zuJ81hp4g8yq5DAxK1hd1BYG7bIFALF/sqGPdiPV55T8v1qSI+yYiFuyWk1LtyiG6ONiG020nVYLcZlxLxddzJKwMrEaFBssYupQKWHZsSra2A3KSsLimjwHXEPEcgDOdUlQ1iQAw0kHsi3WIRs4ABsYyw/buTEc5HwTRwQA8+RuZpdpBUyRK50gXCxOqqLAAADYWHdgH4drOdDBTogSTMEUz370YzhY1sbrAscE7kA62LKNQaRnBplfoioIFAVXJG+rUFbqT1QAm1za99sBYrQUI/b309dVZKwHx1Sn8ccVOVZXJ/CervYg9qUNYjcHd9jiQnBFOLgGax6jnOR+JxDn9GVG5JKyEk3BMhbSf5oa4Tr1UDAFYOPcBnotvHTT0xJ/VKqeFb/cDB0+WlxbBngFhYWFgFivzbiCnpQDPMiavdUm7ufBVF2c+SgnFhityzhynp2d4YUR5GLO9ruxJubs12tfuvYdwGAraiWeujaNYeRBICrPUJeR1Ox0wn3QR3ykEfcOMkMc3C2YjdpaCp6/eKjx6Dmpe/gwPdfs7/gU4yyqHMlNAw1H33kHWnIU6G/fLEdja6azttcCWjq0ljSSNgyOoZWHQgi4I+Iw9jEfRrxNNlNY2U150oWPIkJOkFjtpJ/ZvuR4MSD1NtuBwCwOcacRmhi57PGsQuCCjPLI591IwGUXO5uSbAXtYE4I8Zr6Uq3LJmihqJJZaiN/Z09KS8rFrBkZRsNSi3aINibdcBV5HLLS5U9fUVL0sldUCZnijjbSstlS6yggqPf7Pa0nbE3hIV2ZLURVGaMqwyaCaWNI3lRlDxyCWx0q6sCNKg2798UPpMmqpIIhUxIstQwioaBCG5ZNg00h6PKFbQoHZTXfqMG3DHDMtJXRql+UtBDHO2iySSRHRHpP3gvMv1sugd98BHqPRhHHIkzZrXo49kkjzx67MR2A7x3N2GwxP/wCCmjfeoeqqSepmqZST0+4yju8MU/EGdtmeZRZdTdqnp5ElrZQLqTG2pYb9N3UA+Y/mNjSsAFt6HMq0MopANX2tchcHxDFiR+WA7KMvrMrzJ6ZZzK866qZqhi0dSkd/YMx3hlTUxVl7O5uvaFtlwGelfJ2loGmi2no2FTE3eDH2mHzUHbvIGAvOG+JY6yMsoKSIdM0L7SRP3qw/I9CNxgV4j4np487pVnmSKOCKXtPcDmzaQF1WspEa33IFnHjtG4rkYQ0uc0rLTyOsIqGK61ME2kXdQRzDEWUjcbA72GLjNvRjT1NM0cjM87sZDUt75kOnchCoKWRF5YsAqi1iA2AMVYEXBuD0OKjPJ40idpyUhUMpTskTalBFrdoMGuAAVN7+Rxn3CFdVZdJ6k7KVUgLFOzALdiFEcwXsq32NS6WPZvG4KFcQZrNNVASRsZ9WinplAflm28hDdkt4F+z1cgxhTIETiHPnmkWaXUCSFhhADEFgCqKCCGlcENdgQq6XcaeUkhJwHktJUU0vNAknlGipRxZohckRr2idAcFhKGJkfVIWLdAnMxLR1Yiq4WSWRT6vLHIWRixu6xu4DLKRdNRuxlmaVjtHa9yjKxHTCvmaUVswvSiNtPKhWwRFRmCCEgqSjffRd306ggf8FhXMmigrJqeWOMTU828ns2dg4IJGl1ZmGxswkBIuWucUnC1bGiqa5pSoA1M0isx8W7b/AIWx1SirMgqWpLTtEiWZk0xiwZlAD3N5b7k9FXYWNwri/P6p5w8U8gaIMJaell5qEA++whkMkZ7jeOwupPhgDKPh7MgSfXoTfuaOc2+azrf6d2HZMqzMIyrUUzX6EidSPgeY5xkr8YSSEKlVydxeYPV61UX1N0FyoBJulu8+ONZhfMuwI2gkj0grNq98CwBIF7lh2rjb8MBU8D1TJmtbEzX5y80A/eimkp2I+ISMn4jGh4zHN5TS5qJ+iJUosm23KrIUS58AKmC9/FjjTsAsLCwsAsVObZnURuEho2mut9ZlSNFN7WOq7eeynFthYChOX1k200606fcprs5HgZZV2/oxqfBhi0y3K4qeMRwoEQXNh1JPVmJ3ZidyxJJPU4jTcTUqkg1MRYfZVwz/AOapLH5DDC8QPLcU9NK3Ttyq0EYvf+UAkPT7KHqN8AOelzgiCtpTLJIIpoVPLkNyp79DKtywY9LAsDawO4I96G/Sss6JRVcnt17MMjftV7kJ/lB0F/eAHf1us/oZKyc0KSl5LfrlQOytNC/7GFdwkkq3G+ptBOokEWkcb+ianrKVEgVYJ6dAsEg22Xoj23K+fUE3HUgh1x5k2Z1k0cFNKtPRlbzSq5WVjc3UWBIFrdNjc3PdidwR6NaXLFvGvMnI7U7gaz4hfuL5Dr3k4C+EvSvNRyihzlGjkXsrUEdR0BktswP8qtwe/vONLzvMphTGSjiWolYDlDWojOr7bMWF0A37Jue7xAUkXCpGZTZjWyoViXRSqTZII9PadtWwYktv4E+ICj+ccYVWau1LlAKwg6Z643VVHeI72PzHaPdpHaxZf/AVTXMr5tUh0Ugijp9SU9x99idch+Nrdxtg4o6JIUWOJFRFFlVQAoHkBgKnhDhGDLqcQQDzdz70jd7N/YOgGLzHLyAdSB8dsV9RxNSx+/VU6fvSoOnxbAWWImaoDBKCLgxuCPLScUk3pMyxQSa+n28HDH6Lcn5YHs59M1E6NDR86rncFUSKFjuRa/bAuBe9h16eeApuFq2aTIZqeWJeQmXuyzKW6lZLIQy2LALqurEDs3tcY0/htmNHTlr6jDFqv1voW9/ngTh4CyyloEhqtITTYvUSAMC25Cm+lDc27Fvne5u4+LA4C0tLUTi2zCPlRWG2zzlAw/cDYCZxBw1FWJpkurAMFkW2tQwsw7QIZWGzIwKttcGwxG4a4PjpC0moyzOqq0jKi2VeioqKFRb7kD3juSTbEWpmrmVjNLDRoqlyIQamfSOttaBR3XtG/gLYi0006apaOpavVTaWnmZVkubG8ThECHSfcYaTtYr3hUcS6ubPR5iq1NFIDNDJstREBfXpAA18okHs9sK42e7AV09JmUdTTs1P65SQ8pRJCVWR44mLqWjZhpfWY7qLXaAdMHUc9JmkJUqGKEao5E0zQSd11btRuD0I69xIwFwiXJXUFrxnSp1NaKfYKDqc6YptgNyL7Byy2ljC9ad81qXgYSw0lOE58bAxyTSOuoRtY3EaoVLAHtagOmKqKlqHWorDqpKSiWcUVJH7NS0Qcc6VRa41KdKHb5e9eUtGlWXq8urnheUjmoVWSMuqhfaRSdqN9KqDpZDYDrscOTTZqFZZKShqka4IWV4rjzWWNxv4ajgMYyL04VyOvOaObeQtrjW73A0oCgBXtAgHcANuOzjVJpnyrMI44YnlpK0Pop49F4Z1GpuXrZVVHTUxW9tQJFuhixcOxc0TNw64lBDArNTFQVIYEAzqOoH2em3TbFo8VVWZjRySUclNDS86QtI8TF3ZOWqjlM1rambr3YCt9JrwKz8+QJDWQNSNIQSsc6MJIC1gbAF5STbaww/lXHVdFEnrmVyuNI9tRsk6MPvaVYsBbwJ8sdy5KKmozKhdimpoaqBxuyF4+WxAOxAeJgV6EOR34FaXh2poBpno6lVU71eWTsLj7zU19PfvZLbHY94G1P6W8vO0sr07fdnieM/ituvniWPSblmnV6/T28NY1f5vvfhgVoeM1I7PEFO1vsVdIFceRs8RJ+WHRxUAbrW5ax27S0FQb+G6zEHr49+Au6rjuknt6vm1JCBfVr0Fj0tp5jqAP6J+WHYayCQaTnPM1dNEtMnTwMaBvxxQVPETye/UUj26E5TWP+chxGlkRx2zSNfckZFVt+bHAG8VBAFAh0SEdnS07abbm5A1An+jviNnUNUwSKFhqkupkVQIadVG7MurXIxvpVLhSfeAAsQRsty5j2qiIN3gZOigH4PTlh8ziuE2WmdoRUUpIW5Y5SmkNv2ToCvqAViRYCwO+xsGwcPcPw0UCwwqQouSx3Z2PV3P2mPefgBYAAWWMQCUaAFK6kS3ukx5hSHyIK1NreYW2JEecVEe8ObwyL91K+CVh/RrIgSPjKDgNQ4l4Upq+LlVMQcb6W6OhPerDdT+B7wcYzkHD9dQVTUbZnNTRK4ClV1x2kPspNMhsqO+tGI92TSD74IKo+PswgUPJGk8IvqdouV8zNTSTwAebaB5jFhU10GcwlY1EVdEhZYpbEOjizLqQ2mp5B2S6HY6W2YDAV9FltWatqOuzasjdtRp2jEUaVEY37LBCVlX7Sde8EjFtJ6Io2ILZjmbAdxqr/8AcviDlEiV8HqFW0gkUsaaZjadHiNirMOlTCSLkfwiFX3DNYm4Qz6Ry9JV2FZTgayNlmjOyzp5NbcfZa422wFKPQflhN3SaT96dz+RGHargzI6NbS09KneBJ23bu7IYs7G+wABxacc5PNLGskMsoaHUTChbRMG0gh1V1LWUMQFIa/TfYtcFz0jD2VPDBMV1HQFPNXprSSwaVb7HUAynZlU2uFVSZVSsf1TIkN7Wknhjp4/j7RWl+keLyj4eqCO3PHAp/Z0kSpt4GSQMx+Kqh+GCTCwA7keU0I0TRRhpHZgsswZp2Zbhhqn9pcaW28B4Yslo5UYct9aPKzSCUklVKnsxEe6A4XZr7Ftxth+pyyKR45HjVnhJMbEdpCRY6T3XHX5eGJOAEqXhGMOroskQj5qiFnDM66j2kk1mSMMdDademwUFQRiBWTTU8MbMkkfNigaScteWORHQsk7ACMkw9gSsFUlCHIDDBwYFLB9I1gFQ1hqAJBIB6gEqpI8h4YcwA5V5QtakdTGHpqlR7KbsMwBsbNy3KTRN93URY3BBscdZdmQqNdHWxIJwp1xlSYp4wQOZHrBDIbi6kkoTY9xNhRUEFHGwS0URZnsWsiFtyF1GyLe50iwBJ23xVZ/WUk6AlnJjN454gQY3tbUkpHLB8QWsRsQQbYCpzHh6SjKvCzLHEoWKZE1yQoBtFOnWppxYWI9pH49WF9w3xWtT2HAjnChtAYMkin9pC42ljJ7xuLgMFOH+HK2odCKiLSVsFkDLaUb9rSpPLOwJW5G+zHFZxBwUHPNpjyplcyAA6VLnYsux5chF7sAQ97SLINgBVhYGOF+MOc3q1QpirEuGQqVD2AJZNyOhBK3NuoLrZiT4ARr3EeeUx6esUs8fkTG6SADzAZz8L4LsDfGGXMz0c8aktT1KE2BLcuS8T2t3AOrHyQ4JMBX5hnFPAyiWRUZwdN+pC9e7u1fjiOOKIj7izybkDRBMQSO7UUCD5kDFxhYCqXMZ39ylKec0iKD5gRGQ/I2w3V1bwgPUVMMa3HZVDdj90FnJcnoAqg+WLGteQL7JEdrjZ3KC3ebhG3HhbfyxTxcMFpDLIyo7X1ckFWN+4yn2lv3DGPLARavOpqhjFErR3HuXtUFT0LdRSIfvNeQi+lAwGKvNaLQDEDqKaI2YCwM1SwiGnqV5ULyNa5NpQxLEsSW1LxUcDMkYCr0RALu5ICqPF3YgXPUnfFHSZeWqIImIZoGapqWHQzupVEv4AO5A6hY4r9RgCCavCTRxFbCQNoa+2pQDot4lNRFvuN02vW8XxxQ0VTPyYy0cMrC6KSW0m3Ud7Ww7m8Zero1H2GmlPwERi/OdcR+PYddEUtfXNSoR4hqmEEfQnAZt+gWop0kpImEkM1BStymVOZ7EPMHUkJMXEi3JIIYA3Fji/yDhVKmspM0poGpFBlMkZ0hZUdXCOioSFY3UsNgb33IuZcOrnKe9qvMKj48lGp1+l1PxUYJuBxbLaK/X1aC/wDolwA/x5w8Yy1bDqFtLThBd15YISpjHfJEtwydJIyyHuw6dVfFHUwGNK+kO1mvE4ZQSmr7UE0ZVlbqLqdirDBsRgDzDKGy2pSoplvTMdDxL9gO19K92guSyD7DsyiyzEoBVkGeJVwiRQVYEpJG3vxSLsyMO4g/UEEbEYq884PVy0sFlkJ1smoqjv8AfVl3gl2tzU6jZ1cWAVYnLcV9L7RJFX1iNd+dGB2ZEt1lRb7fbXs9QliGlqklRZI2Do4DKym4YHcEEdRgBrLOKGj1CouUjIDSFbSwm3SoRRZR3iZPZsN+yLEk8UoZQykMrAEEG4IO4II6gjvxAzXJRKyyIxinQEJKvW33WB2kjJ6ofiCpAIgUFXKmmnECQyglrKLwSLclmjYW0EsRdWBYaujDtYAhxX1GewodJfUw6qgLsPiEB0jzNhiIaKWRmEikqSL6nATbbsqpYkHr2ip37sSRk1xpZ2079hPZrv16dvfw1WwEOs4jdbWiWMHYNPIEJ/dVdRb4XXEU+sS39pM3gI09Xj6HqZPa26e45+WCGGiRCWVFDHqwA1H4nqfnh/AUFFw6RIHdIVt39qWVthvzZDqXfwB+OLSDKYkYMEBcLp5jdqS3gXa7H5nEvCwCwsLCwDRpU18zQusDSHsNVutr9bX7sO4WFgPDj3CwsAsLCwsAsLCwsBR8S+/R/wCVJ/s5cWVJ78v74/2ceFhYCGv9/t/k6/7Rsc8UfwUX+U0v+3TCwsAPZf70P7ua/wDaVwT8N/3nTf4mL/UXCwsBZY5focLCwFZw3/BP/j6n/byYqvRx/ekn+VVf/aJMLCwBVhYWFgFhYWFgFhYWFgFhYWFgFhYWFgFhYWF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7110" name="AutoShape 6" descr="data:image/jpeg;base64,/9j/4AAQSkZJRgABAQAAAQABAAD/2wCEAAkGBhQSERUUExIVFRQVGRkaFxYYGBsaGBgcHhscHiAdHSAYHSYhGB4kGhoYIi8gIycpLCwsHB4yNTAqNSYrLSkBCQoKBQUFDQUFDSkYEhgpKSkpKSkpKSkpKSkpKSkpKSkpKSkpKSkpKSkpKSkpKSkpKSkpKSkpKSkpKSkpKSkpKf/AABEIAOEA4AMBIgACEQEDEQH/xAAcAAABBQEBAQAAAAAAAAAAAAAGAAMEBQcCAQj/xABWEAACAQIEAwQHBAQHCgwHAAABAgMEEQAFEiEGEzEiQVFhBxQjMnGBkUJSobEVJENyM0RTYoKiwSU0Y3N0kpOys9IXNUVVg6O0wsPR4fEWZISU0+Tw/8QAFAEBAAAAAAAAAAAAAAAAAAAAAP/EABQRAQAAAAAAAAAAAAAAAAAAAAD/2gAMAwEAAhEDEQA/ANYm4iZWYGjqrKT2wsZVrG1x7S9j1FwNsT8vruapblyR2NrSLpJ2Bva523wIVUwDjs5k19tnqAPjZFtte+3h07sWNTm9MxW/r4sH92GuUHV1vpjFyO7w3tbAFGFgYp86pdDWNbpPUtHXX6joXW43tsuOKfiOkuEVptJX33eVLC/+GYMTsNxf44AqwsDsXE1CxLetRq7WYqagA3G1gOZb6bE+OLJuIqYMFNTCGNwBzEuSDYjr1B2t8cBYYWIcOcQOwVZomY9AHUk/AA74dSvjJIEiEggEBhcE9B1wD+FhYWAWFhYV8AsLCx47gAkkADck9BgBXi/LSkWsTTHVUUloywZNRqorWuLjc9AbbYK8BvF/FFO0TRxyCSWKWmlKKC1wk8UlgQNJJVTbfFhLx/QqO1UBfDUrrf8AzlAwAZmWTmTIlqE082mWpkAdQ6OhkdpY2UghlYKCPAqhBFr4s/R5kplLzTrGpgndUhjUaA6LpMrNYNK9mcAnZQxsL7hj9P0n6CaAVUHNekdTHzFDa3QkrZiDfUxFrYvfR1VRvFVGORX/AF2qJ0m9gZSV+RTSw7rEYAswsQKzP6aJtEtTDG33XkRW+jEHHsmcxAKQWdWBIaNHkXbY9qNWA6958fA4CdhYrhxFTXsZ41O5szBTtudmt0HXEZKieXU0FTSSIT2QI2NhfoWWcg7bXCjfu7sBKqeIKaNyklRCji11aRVIuLi4J2uMTIJ1dQyMGU7hlIIPwI64qg9cCbpSsO7typ/3GwmzGrW+qjVvDlVAYn/SpHb64ByohqQGPrMKqLm5gPZG53JmA2HfYdMdQ1l1Deswst1uQBY7b7iSwJ3I8PA46o8yeRij0s0Qt7zmEqfL2crH6gY4r6SmjW706spNrJTmTrubiNGIBsLki3TAT1q0JADqSeguLnv28dsO4FScr1WeGnjIufa04jHd3yxrY9O/E3LaSgEganFOH7uUyA7+SHcbnbAVk8w3DzZoCftLAxA8hyYO7pe2I4qnV1eKvmUKBrWujaKM32Fi8MZJ67A32HQAgzZFlRu02ZBQbagKeQHuvaMMwB+A6723wzqRbkz5pcbn2MreWw5BHyGAlycQbk/pChCgdNOojYbk+sDa9+7pbDlFnBL6jmFHJGPeCoAeh+16wQvS+6nocMx1gIF565gLGz0bHfYi9qUG4Njt34bux3Mpk85sulJ/qhPywBCuaQm4E0Zt1s6m344clo433ZFYjoSoPn3jxwNTQofejpm63vQyj8ycRPVYB/FqA/GmeP8AExtbAFxokXtJEmsA6dgN7eIBI+mK9FnBuaSm33JEzXuOnWnF9gu//lilSnpz/EqHf7uq/wCFN/bjvkwnY0FPb92U/nTf24C6qsznR96cGLUBrV2ZreOiOJj08T17xgP419LaQaoaQCScDtO9xHCbX0sOrSDYFB7pPaIsRio9IGdU9PTcqGIxTy7K0TyBoowRrkIKiwA2uepPltleX5KJdHJich1kIkc2sotd2VGsqhQ2olwBqF9hdwJoqqrrntUZlO1zpQI3Ki1G5K9ggOVFiQNkW5ZlsFawrPRjWUacyOoluLHmrOAq3O2ks8ek+LNcWNhcnGe1uYOlQyrriAIjALAaEv7p7kN9yosAQbi4uDzg/wBJrVEc1DUOFEiMKdyVCx6VJVWLLpC9ndmXv6AC2Al5FxzmFGQs2Y0Uyi14p5JGksT3SxQkXP8AOLd+Cqn9KlNmcZpI4l5s6MkkVRMIUswsQroGMl9RsFAbvsMY/m+SNC6vV8mmaRQ4WTXNUFbCxKXIBvtZxGNjbYYm5dV0EkcyLSxMdOsT1MiROLDokdPGFW5NrM5vcb4DbZeEEWOLnT3nEaoziCNlkdRYuQY2bfbbUOnxwwOHU76k3ve/q0a/nCfLAv6FuNZKyNqOaabnU6l1dSraorqLMWDEsrHY94I8MaGmo2YSVu3S8cY6+IMY8O8YCljyKMk2qkPjpkp1P9Wm2OAfNstrqCJ42qGSJ5pZamupm1zbpZFeMWdFUgX0bAEdLY1CeYk7vUf0qbWP6sePTmTg+8N+5qSdL/Fun4YDIuBvR5JmlF601YFlkaRXYpJJISLqC7ioGo2ta67C3UdR2hOY5fU1VLSVjItOZ5GutkflIGZtJDLdltt8L41LP8h0u1TQyU1PUN/DQmQrBVD7rxsigMe5wQdzvvcDORvDVUWc1Q1pNyp7xc0kxgxWKnfti8a9q1iNu7Aadl+eSGFGknpdTIpN9UViQCdmYnx8PgMetm7gllegY22JmKHxsSFbbDkayKqhVrAAANmpiOg+8xwzUSSj3vWRfveCKYfSn3+uAlxZrUm1oIJBYX5dTqIPkGiUEfPHQzuYDtUFRfv0vTsPxmBP0xR1RjO8gg26GTLZxb+kSAOnXDMPK2CtSg9QIq+aA+fYG31OAsq2qaQltOYw3FrIsZA7rhe3v8McDMdIuamv7PXXREg/HRSj8DhRK4HYkqPgtRDL8rzAn8cPiSVfekrl8zFTyfL2EbHAMrxINdjXRKD0E1O8fS32mdBfy7+7ocSaGVZJEPMoZt7lkADg22K9p7m9u8fHuw1+lmUkeuxg292ogMZ+pMfn3H4Yb/SSyixgoqgHYiKdHY326SIo/rYDx8tqdP8AGZDvu1THGe/b2MYHl0+uPUyuoHQTj41hP5ocdSZVub0F7m5/WPE7mxI+OPBk6H3sujP70qt+eAeTL6kfam7v26H84cOpQ1Nt3k/0qf2QYaXJEHTLacfNP9zHseRoDcZdTj5r/uYBw0c/fzSPETqD/qDx/LHpoTY3jrCfKot9LTDHgyhR/EoR8HH+6MMJRLpH6grAXHvxk7Ej7RA6jASFov8AB1g8+eT+cxwvV5QOy1YPnTN/tLn8cM/o6LvytT/Rpj+b+WPPUIv+bpE80MKnw/ZzA4DKOI89l/TU4cyyRxIkfa0AdldV2CjSSHkc3sQBqJFgdNjFxV1Xa9l5lhqA66F0A+3foBqOkXtf+Dc536SNUGaVaoZELMLgntFWWOQBmDHV2rHrtpB+HHDFWX065F7BblwgWLNYlpHO1lVftMQe4NGFZ0DUeIOCKWWlDwQ1ST6GQtFC7q21mFirAX0hTJGO0L2LA7ikvo8dFaanSrhkiiJu9OFF1W+oNJpKnYjUO1ciw8YUnHk0KiCGSljW7s86rzNfaBNtalrEkkBbE31dm9y9Px5HVuq1VuSAxFhoHMAFjy49+g2uXsTs27AhG4Q4o1xynMYhWUscZCtP2nWTfQiSka1DMSLEkKLnxxHpc4pSJFMUPYiZ49MGqNWUXCdsl2UkC8jdptw2wGJNfHJWpHHEskaa7MZJiWcWBAGsqq2sCqMLk27Rxd1PoiqP0dKaeCVHuCUlMfOmCkbBUJCjqwBe5Itp3BIBKcRyvNFJFGUlV7oY9KELrXayIqAXAFyNP80d/wBHU8/OCSmlrBzFV+zUjQLgHYLUgW+AF/DGc5B6IWp6FZKqd1kdoSKeOyAO0ihBKw7UpBZdtgpvY95040Ld8Ex6+7VyH4e864BWsPdrY/6QkP8ArSY8NV0/WKweXq3/AJ039uOlpmB2iq18+erj6SSn8sdc9ge09Wp8OTGw+scTD8cAzJmaqd8wVR4SLGrfjp/LGX+k+I0xkrKeaCZaqJ6WpSGyk61OiQ6XYE3FrgDYAfaJxqb5kR+3mG/V6WS3Xx0AYHON44qyklgappTIyHliSMxyatiNJZ9jcAbDvtgLilSUKhMmYrsCQVpn7uh0oxvf54VTLJdbVVeoB7X6qjX226U5tY2NwD3j4VHA2YyVeXwTNDUyF0AZ1q2uWW6sbGVdN2BNvPFsXdCBfMkHT3YZgPnpkY2+O9u/AcrnzKCDmFOLfy1M8bD43lS30GOxnjsbCoy2Yd45hU/S74cFe6DescBr2M9IwIt1uQsY/DHk1drXeqoJR4Olr/8AXG30wEgUMx601Ey28W/PlHDf6FO5NBRg9RpkIJPx9XFsQkyuJjdaTLmP3o5dB7/uwnz78OpRMpt6nIB/gaxgPoXj3wEiOmYfxJlP+DqLf95cMVFJcdqGsQefKqB/XMrfgMPLTML+wrl8P1hW/wBapa+ODKyntS5gg8OVHKP6kUh+uAhTZUoICZHEwv1dqa/f4lj34bjo3uP7gwAX27VNcdbnYW7l6f8AskqaGKXU2dPrSQ6kkrYwtw26FGsLD3el7DrffFrmHFdHImmPNKeFrizrNTsfhaTUCDf4+BGAbjoUt/xSo+Hq3+8MPJHbpQSr092SIflMMRaTOQOyuaUT/FUJNz/MnA3N+7FlDVSt7tVSt8I2/snOAYkTr+q1u/3ZwP8AVqcNB1A3grxuT78jef2ZT+GLAPUnpJTH+i/+/jhxWjoaVvG4kT+1sBVl4SbtFmPl2qw93gGsDufHCjmh95YMx+ZqV/BpB4YsGlrgfcpCPOSVf/DOPIa6tN/Y0b/u1Mg/8A4D549MyD9KOQsq3jjJEpJfoepLMbWA6nAXSwO7aIwzM+2lbkt32sOvS9vLG4R8CDPq2rq5m5UUciQRcs61flWEhDMFup6BrW7R2OnB3wx6LqCgcSQxFpFFg8jF2XxK32UnvIA8OmAwPhr0eh5pVrmkhWF4oikYVpZJpvciUk6Fa3UnYbXtvaZmfoyaWQSZZIZ4XR3RZGCzh4yqyxMLAa11A2Nrg7Xtvp+aUM0GbVUMTBf0nTtJTuw7KVUKW22NiF7RNr7jww96FsoaGCcVEEqVaTSLK8uo6tRDXQtsQ1l1Ffe0qTfbAZv6F8hqVzQBqYqsY1TNLEQVBU6QNY7JYlT0uQNsb3nPE9NSMizyhGkvoWzMxt1NkBIUd7Hbpvi1xnmcZlnUdS1NBTxzxuDoq3Aj5eq/vaHN9G2+lSbe73kHc54+oKrRBBOs0yz055IVrvaZAwGtQGsuonwtc2AvifLHTo7JroVKtbSKY3XwBKydQP8A2wxk+Uyw1l5eU1S9JGI5DqcLym0zC7Wc6jJExYm5vY3CjE3Mqidy0ZqaJGSxYa5VdTa4volRgCD0J8DgG+dB1/U/3u1EfrYkfXDNZm8MKNI8kKqgLMUr5iQB4KF327gDvthimSeTVyq6jYg3a01RIFHd0qARv1ue/wCWOcz4dzB42SSqoxHICjhhV2Ifs6e1VWOq4Hd123wEql4lR0WSOe6MAysKmE7HymUEfA74dy/PDNIqJNI9zv26KQADqSI3DW+AJ3wN5lSZtl9NqbMKOKmhCIDyZDy1uEXuYkXK9b/nip4x4mzPLhTyzT0MrM4CRiM6nv1YFkBUWNiwYW1DAWHovy5GoEKx0Mt3msslllX2r2u4DltunZFhbrgw/Qji2mDR/i62dR9AgB+YxFyPh6WGligNBRaEFrGd3tckn36Y33J6k/HEh8oYf8mURF+6QXt32vTrv88B7oqlNj64B/MakkX5mRFc499dlsfa1an+dSB/9klj8jjwUtv4jVpb+SqVC/Rahb2+GODUaf2mYxeRhMw+pilP44CPX5gjWMjUzEdOfRTJ3eLsbHr3YaObUwABhy8juILAf9nNvribHxAg2/ScKm/SeNUb6M0Z/DE2Ksme3LrKR7+EZP4rUf2YClGcUn2Wol22C1pjP0Cr44m0xRvcFQSf5Kt5g+Qea34d2LRmrBty6Zx5vIn4ct/zxX1WVO+8mW0Ulzv7QE/Ht04/PAQpeLrD+HysgdSakjyG2g2+p/HHMfE3/wA3ly+IRHk6HykXDr1aA+zzwA72WRqVwPoqsbebY7GbyggfpXLz5NFud/5tWPh0wDo4gVhvV0x/6CX/APLthoVNOxuZaJv/AKVr+f7Q+WH4s7Yn/jLLz37Rnp/915HHRzw/840H+b/+zgILyUve9APjSHp/pMN1HqffLlg8NVOAO/xlHni8jzCY+7NSOPEMwv8ARmx5U5rPGrO4pBGouztUOgUeJvCQB88AOVVbQxIztPlKqgvtAhPyAmBYnoAN74D8x4hkMUMtZl0dLl07C9TDEhl5ZBsGW5aHX2TqFyBspJIOCCo4oTNqj1CR4qeBWRpVd2WWq911SNZY0IjJtdraiBYCxudGqMvjkiaJ0DxsCrK24IPcb9cAK+jrMKeKCOiTQrxpdCtgtTHfaeMjZ9QsXA3VtQO1iTPGH53wwMrlWCZ3GXTSaqWqU+1y+c9Dq+4bbjowF9iDfQOFuKpROaCv0iqVdUUq7R1cYHvp4OPtJ3bkbdAu+JOGoa2HlTBhYhkdDpkjcdHRh7rDHnD2SPTqwkqpql2I7UpXYAWAVVAA8z1J6npaxqZtCMwVn0qTpWxZrC9luQLnoLkYbyzMUqIkmibVHIoZT5H8j3EdxwEnFbxFVSx07NApaS6AWXUQGdVZgtxqKoWa3fpxYkXxnvEXD1VTwvys2qFaZiIYRHFYyFTpjQ6bxRgL0BAVVJ8SQk5PnU1fJTyClmiMEr6p5FVY5IijIwUK7aizWsFJXsBtVrAv1PDzVLmaJ42jZiUZ3nLL3MLMxAswOw0gdLC2LnIoI4qMR00xn5asofWsjF92NySF1Xa9iQBcDYYpXrc0Qi0BYG97chyPOxmh7/M4CJm3B1VLFJG3Lm37Otls6tHIug6oyyhZTFJuzA6BaxGLPi8xQ0MSVFTHEEkpmLyE9vkyxuwG12YhDYAdTgK4hgqJ2kSKnlFSzI88kZaMgA2CNHHWMLkWPMQtYNbTe5FNLRQU4MFRZJyC73TmHQxFg5aUuGBW4v1B90A4AszzjuprYwuX0N4mkiAqqtNMN2kVUdEbd7OUYEXtsdO2ArN+HJFkrjVS+tVSyUsYnZeheSleyL0QASOu1tr7C5GLOTPU5agVrgKy2RvXlRSp7IXRE6rYhbDfoLYgNSLUVKxGtCTzyws/NmnPM0ugFknoE1tZFC9sDsi98Bu2YUCzRmNmdVa1zG7Rtsb7MhDC9rGx6XxS5jkkVPGZAa97EdmKoqJG3IGymQ3A6/C+CPCwAjS5khF1qcxUbG0lK/0vJSk/1sSVzLwr0F9wJogv9sZ/txb5rlzTKAk8sDKdQaPRc7EWYOrKy79CO4Yqpal6dgk2YwhjuomjRdQ8rOmo+NvpgHY6yVv41RyX7tBF/wDrmxHOTM27UWXu33txf6wtb64npG8i31U03wQgf674ZahYA/qVM3kri5+TQgfjgK48OEG65dSr/iqh0/BYFHece+oslh6pWKPGGsLAfEPMt/kpxP5C7fqDj9xoRbz2lU4bldV96CuUeKu72+UcrH6DAQqjNSTvNTtboBQzyEDv92Q9+OBWMNrKRt/yXV/iS++HKriYoyp+k8uDNe2qNrbdelTt1HUjDR4gv72c0K/uRoPG/wDCVD3/APTAOwVb2B0C3TbLplP9aTb6YkRyStc+1v5Uqrt/0hN8RfXQSP7tReYApvw62+d8SVr1HXNoz/oL/DbAePTueqSfvPTwuPmIzqwOZJlQzKvlkkELUdDIYo0WIKss6jtyEBjq0EgC5YG5Ngd8c57xTPUz/o/LKoyzMLz1No+XTRm1yCijVJY2Fjtfx90tyfguGmpI6WN5VjQksVco8pNyS7JZt2N+yR0A6bYCTnXCdLVw8menjdALL2QCn7hG6H4WwCnNKnIJVSoeSpytyFjmPalpj3K9t3S35bWPZJq/BNCb6qOBr3uWQM2/Xdrm/ne+B/ijgudIX9SczRFdL0FQ5khkXwjZzrhbvFmsCB0wBTmmWwV9I0T2kgnQWKkEEGxVlPiNmB8hjN8iy31uJspq5HizDLyWpakbOYwexKhuNQtpVlvuNO9xcQfR/k7SxvHQ5rV0csRIeinRJDCb79lralv9oAeYubYYzOavmeeb2T5hkrxnmxAqKiF1YujKe8KCbDxcAXNyB5w7xnIkooszUQ1XSOUbQVQ8Y2Owc7XTY3Ow7hHropYJppMvnSOFWYzxSLzInqGIASKxUxsWPbIbSGZdr67X1Nm1LX5eKh1SSmeMuyyKGA031Ag7XUgj4jANwNmEUsVWJkkipaUGWWlk7UaB9bqqi5LoIVDFTdWZ9lFhgCpeK6lHZWp4ZghhVmp5jcPKxUKBIgUkHSWBcEBlPfiDxFxAtSkcYhRXExYLUyRgFoG7SgRmQsdQ03sBud72Bsm4RE+7okCNpYxxAh1ZQAp1htKuFAGpEDLawfa+HJOG6CjUSLopLMt5Vfls9jfS7MfbXsRZ9XfbfcBV5VnMQcTQNJIrDk1OpGU87do9wum9yYrJfZ4QNlXAeM2rY5UU1tZF4x1HIF/g0yxFt/AE7YOa3L5K1Khqe0KtvE8qEiWYKqiVkcboqqqrcWJBfSdKEjFJw08dhPQzBr9po6fLqiNvEgrCjqPJlv8AHAdT5S9aaTnMJI5ZdBnvDI02mKdhp2ZYtBV7gKBc9+5EXg/0awV0ZmqYNBQtHG6aELFZ5iz2jGhhpZI+0m/LOwFsEOT5OaeSlBUxrJWyPHGyxIVX1KYbrAAgJIY+PS/TFv6N3vl0R39+e1/DnyW+VrW8rYCjb0QoNknjC3+1QULtbvu3JFz52+RxOyH0TUlPUCpYGWZbFCUijRCO9Y4ERNXmQcGuFgFhYWFgFjiWFWFmUMPAi4/HHeFgBuuyLtnTQUkiHo1xHIPK3KPyIYfAY6joLKR6tUJ5JUkfT2oAwRYrJeH4izODMrMdTaJ5lBP7ofSPkMBAEDr0FcB4a4Xt9WY4Zevdf21YD/PozIP+piH54UNYnX+6MZHc0csny91wfiNvPDkuYAD+/J4yehlp9P5wpgGq3NJgPeqhcdY6QMdx4HV08LYgDOj9uozYdBcUHZ/q0rEf+uJ9Xncgay5jly+Tob/hUjEjIs1kd/aVlDMjdlBApVi25G5ncHsqxsBfa/ccBHydxUFxFXVwMenUJIVjO/QgT0wJvY7j8NsUvHvE81Ny6GlmeavqyFjLCP2Kk2Mh5aLba9iQbaWP2dyri7iaPL6SSpl3CDsrexdjsqjwue/uFz3YFvRhwzIxfNKwaqyr7Sgj+BiNtKKD0uoHnbSPvXAh4L4Miy6ApHd5HOqaZt3lfvJPhcmw7rnqSSfKnhHnzSNU1EssTW5cAdoo0FyTcRFeb1UXe/Tz2IsLACv/AAZ0Ity45YiOjRVE6EfDTJiFWZJmlINVHWeuIv8AF6sLrYeCzLpN/DXt54N8LAZDNNHmdUk9NfL86pd2gmFucoHuE7cxbbagLhTuLWIn+h7PhNNmCTry69p2kmQ7dgWQKu52Q3X+kDc3wT8c8DpXxhkblVcPap6hdmRhuASN9JPUd3UYxvM81mWRM2VeXW0cy0+YQjYOfdEmwsBIoaM+YBHjgLriekqcvqanLaYqlNmSySw3Umz8ttcEe4AMjBE8g623xd5Fm65lU5itIiSQz01NHMdbQlGKSodAaJtVgbXNrFR72LbjihjzfKFqaVryRj1inZffDL7ybbhtitu5gPDANwpmBpVoqmh5AespeRLzi6xLNDLGmtxGCSWMii+176iRc3DYKWGuKASSU6MFAYojyFj3sNTIFv4Wb44qKumVayNGr6g1RQaQUgKqrazcKYttRjYEqSdl1G1sex0edOtnqaCIn7UcErkfDmSAfUYYHo+qZAfWM5rHJ/kRHALHqAArWHwOAv8Ag+uknoaaWYgySxI7ECwOoA9O7YjFxjMspy6XLM0oqJK6omp5o5iYptLhRGnYVDa6W8rDs403AD3ElUFqsvU6e1PKd+vZpZ+n1w36NogMqpLC2qJXO993u5+pYnDPFzfrmXD/AAlSfpSyj+3D/o3W2U0X+Tx/6owBJhYWFgFhYWIOZZ3DTmMTSBOa2hL3sW0ltz0UaVJubDATsLEPK84hqIxJDIsiNuGHeLkX+oP0xMwCwsLCwETMKJpAAs8kJBveMR3PkeYji3fsBilrJZabSGq5nLXsfUzN0te/qyAL1HW3fglwxW03MRk1umoW1IdLD4HuOAEocpetDSw11o9TBUNFEAB4ETJrNvG4BwTw5NCjKywxhl6MEUEbW7h4XHwJHecTcCPpP4y/R1C8ikc+T2cA6nWftW7wou3xsO/ACeYH9OZ16uQTQ5cSZfCWW9tJ7iLgj91ZPvY1rAd6KeFTQ5egkBE8xMs1/e1N0U991WwPnq8cXPFOayU0SzIqtGkiGove6wk2d1t0KXDm9xpVsBcYWPFa4uNwce4CDW5iyNoSCWVtJbshQo3AsWdlFzubC+wPldimr6kk66RVFjb2wYk3Fh7u1wT37W774sw4uRcXHUeGI9dUyJp5cJkud+0qhfM6uvyBwDVNUHnOpikS4B1kAo1h3FWNrdLEL0J3xkPpOy7l5mY9DcnNlponI7IEsdTFc79/LWw/fvjYa/MlhXXJcJc3IVmt5nQpsLdSdh44GfSDka5pljerOsjraaneNgQXS9tLKbbjUt77EjwwAJ6LJ5KCtmpXJNI9VURQt10zwjoR3cyFgR11FRbvxRZxlHqFXmlMWZU9XknpFvZAHlhdtIPfaILfwiOJ+UZ8aqkrKsrpMdRQVO9hpnRkjnI77FdLdNtdu44vPTpkZeSGoVWslPVrI4GwAQFAT0F3cj54DXhj3DdMbot+ukflhzAZ76RiY8yyeewIFS0Nrb+2ULe48ACbWxoWM99ND8umpKgdaetgkv5dq9/nbGhDACPF7/rtDsNlrG3PS0Fvp2sS/RypGVUN+vq8X00i3TytiPxLCHr6ZTtelrrHvF/Vh+RxJ9HUl8qojt/e8Q28kA/swBFhYWIebZrHTQvNK2lEG/eSSbBVA3ZiSAANySBgG86zlKZAzBnZ2CRxrYvI56Kt9ugJJNgACSQAcDkUZMpeoSOoleMhl96KONrdiFQGZl37chSzkC5AAVVyJiTUTAeuSjTDBqa1NExHZBj/AGjWGuS6i406gqi/X6Mm0mTlNsdWgaA97blQLLIR5qj9QJCDgK6XgGhmfm0jSUFUwOloWCqbfzATHIoO50W8yDhDi/MKKdYa6njnRgxSen1BpAi6m7BuOYEBYpdbgNo1EWM6jIa8juvqyqzTM19BWzWfU1iGUx7h/axlSCWBBHc1CtaoqKuG8Km9NTyBrAEW50oCkh2UmysLIpF+0TYC2CcOqspurAEHxBFwfphzGezcDUb6WpGky6ob+DlhfsMfCysYpR17IIPXEjKOMJ6Sf1TNmjRmF4KwWSGcDqrX2jkHhsD3d2oDrCxyjhgCCCCLgjcEeI8cdYBYyCpQZxxFy27VLlqnYXs0lxcHwPM28xD54MPSdxr+jqMsm9RKeXAvU6j1a3eFG9u8lR34j+ivgQ5dTEzaWqpzrle12W4Fo9XVrG5P84nAFuZySLDIYUV5QpKIx0hmA2BPdfpfEbJc4iracSIOy11eNh2kYbPG6nowNwQfyOK7/wCKjFXtS1SrGktjSS76ZdhqRiTYSBui2Fxbqcc53w1IJvW6F1iqbASI38DUqOgkA3Vx9mQbjobjYBB4IrXpppcsqGu0I10rk7y0xNlG/Voz2D5W8L4NMZxneYjMFVI1NJm9IebBDNYNqHvKre7NE6gqSpt0JAGLfJPSbSSQK1TLFSzhmjlhlcKySIQGG/Ubgg+B+OAt874ViqW1l5opdOjmwyNG5W5Ok27LC5NtQNrm1sV7UWaQraKopqoC9ufG0Unld4SVY+ehcTZ+OKBFLNXU1h4TIfoAST8sDtR6YadtqSlrKw9xhgbQfm1ja/fpwEau9KFXRN/dDKpY4++eBxNH8egC/AsD5Yo1z6nM8lblOZ08RlXVNQ1Fo0lkA6jWV0M2wLL373NzjvOfTHmEe/6FmjXxmEu47/djAH1OKPIs0yXNJ1jq8vFJUSEBDGzrHKzG1uwFAJJ2uLH73dgLbg9qLlz5XUSaKqqEpZgFMMjTWIMTozX06EsGIuV6XNhY5znD1WSwU0501E9VFQzEn7aTWdj43WMn+lhn0h+imkpstmmoaflzwaJQ4Z2eyHtbsxtZSW2+6MDfHuc+s0qOIIDErrWKq6gs0c143LFWBWWKobS9j1dTtYghvyjHuMi4B9KAhlkoa+V05S3jlqOzIthdopSdmdRfS498DuJAxritcXHTABnpioubk1UO9VVx/QdWP4A4v5+IIoqMVUjWjEQk6i5uuoKuoi7HoBfc2w5xFRCakqIiLiSKRbeOpCP7cZjl2SGTL8uqYYKuol5KhpY6izRBV06VWSRQBcsOxawBuTfAW9bx4lSInhmRDdiysKmNlBC2U6E7RuGJ3A6Wv1w9w/x0sCiOd6doQwQSRM68gMbIJVmAOi9xzFJA2uAN8Uc5q32enzIix2eISr49DUvfDFJSVrSKI4KyEnYyGnggCjxL3ZgLddv/AFDXZ8wjSIzNIoiVdRckaQtr3v0tbAn67G8iVuYOtPCG/U4JiEINj7WQHrMwvpX7C/zmNhWKVIX0WKwBkMepQWq5yTy3SBNMbMdmWwVblJJCWsEJKbLD60Jp4llqggMMRbXyRc9uWS1jIxDWCLZQrCNT22IPS8TQ1Uyx0iPMZGIaRWUQqsZAkZ1fVfTqUC8faJXS1u0LjLlenMvNYJAi6gSfZgdSVLNeIAA3Q3UbFSBcAUzfKJRJLKKpp5fZGYgBIqUI5LFDrAW0budDa3+0SCQTYZbzc1CtOAKJHJAAKrWFXOhtLEkQaQjaT77fzVGoO4F9bJqpY+XQoebDDazVLbETyrttsvLjbcmzNvpAkVj62BUa5BdwLMsqqTuUVyHK9ATE48NLe7juOf1wkKWSRL6Tp5kIIsCNQVXifcXUmN+8AgYj02cGCaOKSns2uwTTdl17GSFwoFQm93FlkVdTMCMBGkqOZe25clWFtRYjchgoXmFevSOdAt7EXv3xJTJPRLS1a8xioeRnF2gBJCH2fvzXPLULbmMGsLXGLXiWshp3WXSvrBVtOrZQABeWS32Y1JGrr7Qou8liD1NW08q06ONbFmd5CBbfQ8stiCGFigRSNABiWx5jQhO4IlaCpWnpadeSVHNKsvYVewrOy9lmID3ZV9o4IB0xGRtMwMUOV5dFGEJppDtqkkMTO56XYn5AAWCiwUAAAPR0lMCTDVtH4hKgOvySUui/JRgBvhPIJK3MJsyrFYcqR4aOFxtGqEqZCPvEg289R37NtFwsLAV+e5DDWQtDUIHja23QgjoVI3UjxGAaapzPJ9ir5pRXAUj++4h/OsDzR5/UqMaThYDPRxlk+bxiOWVUcG6rMeTNG/jGxOzAj7DHpvgI499GldTu9dDMlWioNfMjRpWRR1kBUpPZQLtsxA6d+NQ4q9GdDmFzNCFkP7aOySfM2s/9IHAVD6Isxoj/AHNzUqlyRFKCE+YGtG+OgYCR6K6vK8yjucvpI6uIdtBEliP5RAQezfbvKnbvBOqqoAsNgO7HzbX8EZlkckeZHkuEku4hJ0qGNtLDStka5Xsiw2G22N54R4shzCmSeFhuBrS92jbvVvgb2NtxYjrgGeJTmCMslEKeVALPBLqRib+8kgNgbbWYW288VCV+czWAoaOmI6SSzGa3jpWIDuv1Iwb4WAAs69HVVWQulRms+th2ViRYoF8QyKdUo6jtP34yLN8lqMpljo6tkaCVZgkq30ATJy36j7MghkI7ioI944+msD3HPB0WZUjwSWDdYpLbxv3H4dxHeCfLAZzw/wAaaqWB82oFqYGUcusjhEyppOkpKpUlGUqbkdfA9cazk2dQ1cKzU8iyRNezC9tjYixAI37jjOfQrDJHT1MSkK8DvHJTODpE6gDWsgJKo+kal0mzaiNiBjTKBGEaa1RX0jWqe4GO7abgXGq+5wDObzyIgMYW2q8jMdkjALMQB7zG2kC4tqueljm3AXoySWgpJmqqyJnTWVSXStn3AAZTpFrHbqTfwsS+lLN9FE9NHKi1NXaGJDcs+tgraQoJ9xiLmwBI3wW0tOI0VFFlRQoA6AAWH4DABFX6NoI01S5nmKxruS9ZpUfE6R//ABxX1lfFDTiCmWYIzoHLKZKmp1GyoVkHYVywHMn0ggGyupOLOLh6olqpHrKhFXmsICr3k0X7IjVhopzpsGZQ0rG9nUWxW5dwm1NnEMMdS8lN7WtaKTtMkmkwhi5GptRlYi5vdCTci+Al5dllUJDPNTqJAzCniTW4aUqV588rbhVDOqAhbKzWW5UYn0YEmqmgmMpLE11WptvYAxqybLIQAulT7JB3HTcxwMceSAUT08e0tWeREq7HVIe0wtbZULufJTfrgK1UFeGvoiyiHYAdn1rTuST0WnDDu/hLE30ncgzWkkkCPA6FAt1UPJGWv3iSN9NrWsGRh9cPV2WF0WFAqQaSraTpdLW0aBpKEC1irC1rbEXBiUEZTkrSlBRxI1yLOrbkaUCnUCpU+QvYK32Aj5RxAwn5Emo6uhZAssbAe7ME7JDAEpMnYaxXqF1zuJ81hp4g8yq5DAxK1hd1BYG7bIFALF/sqGPdiPV55T8v1qSI+yYiFuyWk1LtyiG6ONiG020nVYLcZlxLxddzJKwMrEaFBssYupQKWHZsSra2A3KSsLimjwHXEPEcgDOdUlQ1iQAw0kHsi3WIRs4ABsYyw/buTEc5HwTRwQA8+RuZpdpBUyRK50gXCxOqqLAAADYWHdgH4drOdDBTogSTMEUz370YzhY1sbrAscE7kA62LKNQaRnBplfoioIFAVXJG+rUFbqT1QAm1za99sBYrQUI/b309dVZKwHx1Sn8ccVOVZXJ/CervYg9qUNYjcHd9jiQnBFOLgGax6jnOR+JxDn9GVG5JKyEk3BMhbSf5oa4Tr1UDAFYOPcBnotvHTT0xJ/VKqeFb/cDB0+WlxbBngFhYWFgFivzbiCnpQDPMiavdUm7ufBVF2c+SgnFhityzhynp2d4YUR5GLO9ruxJubs12tfuvYdwGAraiWeujaNYeRBICrPUJeR1Ox0wn3QR3ykEfcOMkMc3C2YjdpaCp6/eKjx6Dmpe/gwPdfs7/gU4yyqHMlNAw1H33kHWnIU6G/fLEdja6azttcCWjq0ljSSNgyOoZWHQgi4I+Iw9jEfRrxNNlNY2U150oWPIkJOkFjtpJ/ZvuR4MSD1NtuBwCwOcacRmhi57PGsQuCCjPLI591IwGUXO5uSbAXtYE4I8Zr6Uq3LJmihqJJZaiN/Z09KS8rFrBkZRsNSi3aINibdcBV5HLLS5U9fUVL0sldUCZnijjbSstlS6yggqPf7Pa0nbE3hIV2ZLURVGaMqwyaCaWNI3lRlDxyCWx0q6sCNKg2798UPpMmqpIIhUxIstQwioaBCG5ZNg00h6PKFbQoHZTXfqMG3DHDMtJXRql+UtBDHO2iySSRHRHpP3gvMv1sugd98BHqPRhHHIkzZrXo49kkjzx67MR2A7x3N2GwxP/wCCmjfeoeqqSepmqZST0+4yju8MU/EGdtmeZRZdTdqnp5ElrZQLqTG2pYb9N3UA+Y/mNjSsAFt6HMq0MopANX2tchcHxDFiR+WA7KMvrMrzJ6ZZzK866qZqhi0dSkd/YMx3hlTUxVl7O5uvaFtlwGelfJ2loGmi2no2FTE3eDH2mHzUHbvIGAvOG+JY6yMsoKSIdM0L7SRP3qw/I9CNxgV4j4np487pVnmSKOCKXtPcDmzaQF1WspEa33IFnHjtG4rkYQ0uc0rLTyOsIqGK61ME2kXdQRzDEWUjcbA72GLjNvRjT1NM0cjM87sZDUt75kOnchCoKWRF5YsAqi1iA2AMVYEXBuD0OKjPJ40idpyUhUMpTskTalBFrdoMGuAAVN7+Rxn3CFdVZdJ6k7KVUgLFOzALdiFEcwXsq32NS6WPZvG4KFcQZrNNVASRsZ9WinplAflm28hDdkt4F+z1cgxhTIETiHPnmkWaXUCSFhhADEFgCqKCCGlcENdgQq6XcaeUkhJwHktJUU0vNAknlGipRxZohckRr2idAcFhKGJkfVIWLdAnMxLR1Yiq4WSWRT6vLHIWRixu6xu4DLKRdNRuxlmaVjtHa9yjKxHTCvmaUVswvSiNtPKhWwRFRmCCEgqSjffRd306ggf8FhXMmigrJqeWOMTU828ns2dg4IJGl1ZmGxswkBIuWucUnC1bGiqa5pSoA1M0isx8W7b/AIWx1SirMgqWpLTtEiWZk0xiwZlAD3N5b7k9FXYWNwri/P6p5w8U8gaIMJaell5qEA++whkMkZ7jeOwupPhgDKPh7MgSfXoTfuaOc2+azrf6d2HZMqzMIyrUUzX6EidSPgeY5xkr8YSSEKlVydxeYPV61UX1N0FyoBJulu8+ONZhfMuwI2gkj0grNq98CwBIF7lh2rjb8MBU8D1TJmtbEzX5y80A/eimkp2I+ISMn4jGh4zHN5TS5qJ+iJUosm23KrIUS58AKmC9/FjjTsAsLCwsAsVObZnURuEho2mut9ZlSNFN7WOq7eeynFthYChOX1k200606fcprs5HgZZV2/oxqfBhi0y3K4qeMRwoEQXNh1JPVmJ3ZidyxJJPU4jTcTUqkg1MRYfZVwz/AOapLH5DDC8QPLcU9NK3Ttyq0EYvf+UAkPT7KHqN8AOelzgiCtpTLJIIpoVPLkNyp79DKtywY9LAsDawO4I96G/Sss6JRVcnt17MMjftV7kJ/lB0F/eAHf1us/oZKyc0KSl5LfrlQOytNC/7GFdwkkq3G+ptBOokEWkcb+ianrKVEgVYJ6dAsEg22Xoj23K+fUE3HUgh1x5k2Z1k0cFNKtPRlbzSq5WVjc3UWBIFrdNjc3PdidwR6NaXLFvGvMnI7U7gaz4hfuL5Dr3k4C+EvSvNRyihzlGjkXsrUEdR0BktswP8qtwe/vONLzvMphTGSjiWolYDlDWojOr7bMWF0A37Jue7xAUkXCpGZTZjWyoViXRSqTZII9PadtWwYktv4E+ICj+ccYVWau1LlAKwg6Z643VVHeI72PzHaPdpHaxZf/AVTXMr5tUh0Ugijp9SU9x99idch+Nrdxtg4o6JIUWOJFRFFlVQAoHkBgKnhDhGDLqcQQDzdz70jd7N/YOgGLzHLyAdSB8dsV9RxNSx+/VU6fvSoOnxbAWWImaoDBKCLgxuCPLScUk3pMyxQSa+n28HDH6Lcn5YHs59M1E6NDR86rncFUSKFjuRa/bAuBe9h16eeApuFq2aTIZqeWJeQmXuyzKW6lZLIQy2LALqurEDs3tcY0/htmNHTlr6jDFqv1voW9/ngTh4CyyloEhqtITTYvUSAMC25Cm+lDc27Fvne5u4+LA4C0tLUTi2zCPlRWG2zzlAw/cDYCZxBw1FWJpkurAMFkW2tQwsw7QIZWGzIwKttcGwxG4a4PjpC0moyzOqq0jKi2VeioqKFRb7kD3juSTbEWpmrmVjNLDRoqlyIQamfSOttaBR3XtG/gLYi0006apaOpavVTaWnmZVkubG8ThECHSfcYaTtYr3hUcS6ubPR5iq1NFIDNDJstREBfXpAA18okHs9sK42e7AV09JmUdTTs1P65SQ8pRJCVWR44mLqWjZhpfWY7qLXaAdMHUc9JmkJUqGKEao5E0zQSd11btRuD0I69xIwFwiXJXUFrxnSp1NaKfYKDqc6YptgNyL7Byy2ljC9ad81qXgYSw0lOE58bAxyTSOuoRtY3EaoVLAHtagOmKqKlqHWorDqpKSiWcUVJH7NS0Qcc6VRa41KdKHb5e9eUtGlWXq8urnheUjmoVWSMuqhfaRSdqN9KqDpZDYDrscOTTZqFZZKShqka4IWV4rjzWWNxv4ajgMYyL04VyOvOaObeQtrjW73A0oCgBXtAgHcANuOzjVJpnyrMI44YnlpK0Pop49F4Z1GpuXrZVVHTUxW9tQJFuhixcOxc0TNw64lBDArNTFQVIYEAzqOoH2em3TbFo8VVWZjRySUclNDS86QtI8TF3ZOWqjlM1rambr3YCt9JrwKz8+QJDWQNSNIQSsc6MJIC1gbAF5STbaww/lXHVdFEnrmVyuNI9tRsk6MPvaVYsBbwJ8sdy5KKmozKhdimpoaqBxuyF4+WxAOxAeJgV6EOR34FaXh2poBpno6lVU71eWTsLj7zU19PfvZLbHY94G1P6W8vO0sr07fdnieM/ituvniWPSblmnV6/T28NY1f5vvfhgVoeM1I7PEFO1vsVdIFceRs8RJ+WHRxUAbrW5ax27S0FQb+G6zEHr49+Au6rjuknt6vm1JCBfVr0Fj0tp5jqAP6J+WHYayCQaTnPM1dNEtMnTwMaBvxxQVPETye/UUj26E5TWP+chxGlkRx2zSNfckZFVt+bHAG8VBAFAh0SEdnS07abbm5A1An+jviNnUNUwSKFhqkupkVQIadVG7MurXIxvpVLhSfeAAsQRsty5j2qiIN3gZOigH4PTlh8ziuE2WmdoRUUpIW5Y5SmkNv2ToCvqAViRYCwO+xsGwcPcPw0UCwwqQouSx3Z2PV3P2mPefgBYAAWWMQCUaAFK6kS3ukx5hSHyIK1NreYW2JEecVEe8ObwyL91K+CVh/RrIgSPjKDgNQ4l4Upq+LlVMQcb6W6OhPerDdT+B7wcYzkHD9dQVTUbZnNTRK4ClV1x2kPspNMhsqO+tGI92TSD74IKo+PswgUPJGk8IvqdouV8zNTSTwAebaB5jFhU10GcwlY1EVdEhZYpbEOjizLqQ2mp5B2S6HY6W2YDAV9FltWatqOuzasjdtRp2jEUaVEY37LBCVlX7Sde8EjFtJ6Io2ILZjmbAdxqr/8AcviDlEiV8HqFW0gkUsaaZjadHiNirMOlTCSLkfwiFX3DNYm4Qz6Ry9JV2FZTgayNlmjOyzp5NbcfZa422wFKPQflhN3SaT96dz+RGHargzI6NbS09KneBJ23bu7IYs7G+wABxacc5PNLGskMsoaHUTChbRMG0gh1V1LWUMQFIa/TfYtcFz0jD2VPDBMV1HQFPNXprSSwaVb7HUAynZlU2uFVSZVSsf1TIkN7Wknhjp4/j7RWl+keLyj4eqCO3PHAp/Z0kSpt4GSQMx+Kqh+GCTCwA7keU0I0TRRhpHZgsswZp2Zbhhqn9pcaW28B4Yslo5UYct9aPKzSCUklVKnsxEe6A4XZr7Ftxth+pyyKR45HjVnhJMbEdpCRY6T3XHX5eGJOAEqXhGMOroskQj5qiFnDM66j2kk1mSMMdDademwUFQRiBWTTU8MbMkkfNigaScteWORHQsk7ACMkw9gSsFUlCHIDDBwYFLB9I1gFQ1hqAJBIB6gEqpI8h4YcwA5V5QtakdTGHpqlR7KbsMwBsbNy3KTRN93URY3BBscdZdmQqNdHWxIJwp1xlSYp4wQOZHrBDIbi6kkoTY9xNhRUEFHGwS0URZnsWsiFtyF1GyLe50iwBJ23xVZ/WUk6AlnJjN454gQY3tbUkpHLB8QWsRsQQbYCpzHh6SjKvCzLHEoWKZE1yQoBtFOnWppxYWI9pH49WF9w3xWtT2HAjnChtAYMkin9pC42ljJ7xuLgMFOH+HK2odCKiLSVsFkDLaUb9rSpPLOwJW5G+zHFZxBwUHPNpjyplcyAA6VLnYsux5chF7sAQ97SLINgBVhYGOF+MOc3q1QpirEuGQqVD2AJZNyOhBK3NuoLrZiT4ARr3EeeUx6esUs8fkTG6SADzAZz8L4LsDfGGXMz0c8aktT1KE2BLcuS8T2t3AOrHyQ4JMBX5hnFPAyiWRUZwdN+pC9e7u1fjiOOKIj7izybkDRBMQSO7UUCD5kDFxhYCqXMZ39ylKec0iKD5gRGQ/I2w3V1bwgPUVMMa3HZVDdj90FnJcnoAqg+WLGteQL7JEdrjZ3KC3ebhG3HhbfyxTxcMFpDLIyo7X1ckFWN+4yn2lv3DGPLARavOpqhjFErR3HuXtUFT0LdRSIfvNeQi+lAwGKvNaLQDEDqKaI2YCwM1SwiGnqV5ULyNa5NpQxLEsSW1LxUcDMkYCr0RALu5ICqPF3YgXPUnfFHSZeWqIImIZoGapqWHQzupVEv4AO5A6hY4r9RgCCavCTRxFbCQNoa+2pQDot4lNRFvuN02vW8XxxQ0VTPyYy0cMrC6KSW0m3Ud7Ww7m8Zero1H2GmlPwERi/OdcR+PYddEUtfXNSoR4hqmEEfQnAZt+gWop0kpImEkM1BStymVOZ7EPMHUkJMXEi3JIIYA3Fji/yDhVKmspM0poGpFBlMkZ0hZUdXCOioSFY3UsNgb33IuZcOrnKe9qvMKj48lGp1+l1PxUYJuBxbLaK/X1aC/wDolwA/x5w8Yy1bDqFtLThBd15YISpjHfJEtwydJIyyHuw6dVfFHUwGNK+kO1mvE4ZQSmr7UE0ZVlbqLqdirDBsRgDzDKGy2pSoplvTMdDxL9gO19K92guSyD7DsyiyzEoBVkGeJVwiRQVYEpJG3vxSLsyMO4g/UEEbEYq884PVy0sFlkJ1smoqjv8AfVl3gl2tzU6jZ1cWAVYnLcV9L7RJFX1iNd+dGB2ZEt1lRb7fbXs9QliGlqklRZI2Do4DKym4YHcEEdRgBrLOKGj1CouUjIDSFbSwm3SoRRZR3iZPZsN+yLEk8UoZQykMrAEEG4IO4II6gjvxAzXJRKyyIxinQEJKvW33WB2kjJ6ofiCpAIgUFXKmmnECQyglrKLwSLclmjYW0EsRdWBYaujDtYAhxX1GewodJfUw6qgLsPiEB0jzNhiIaKWRmEikqSL6nATbbsqpYkHr2ip37sSRk1xpZ2079hPZrv16dvfw1WwEOs4jdbWiWMHYNPIEJ/dVdRb4XXEU+sS39pM3gI09Xj6HqZPa26e45+WCGGiRCWVFDHqwA1H4nqfnh/AUFFw6RIHdIVt39qWVthvzZDqXfwB+OLSDKYkYMEBcLp5jdqS3gXa7H5nEvCwCwsLCwDRpU18zQusDSHsNVutr9bX7sO4WFgPDj3CwsAsLCwsAsLCwsBR8S+/R/wCVJ/s5cWVJ78v74/2ceFhYCGv9/t/k6/7Rsc8UfwUX+U0v+3TCwsAPZf70P7ua/wDaVwT8N/3nTf4mL/UXCwsBZY5focLCwFZw3/BP/j6n/byYqvRx/ekn+VVf/aJMLCwBVhYWFgFhYWFgFhYWFgFhYWFgFhYWFgFhYWF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7128" name="Picture 24" descr="https://encrypted-tbn1.gstatic.com/images?q=tbn:ANd9GcTf3fMTzKkLK024__N4UNbOb9BDPd4QRG6iBwdY76m-a56P0EJc"/>
          <p:cNvPicPr>
            <a:picLocks noChangeAspect="1" noChangeArrowheads="1"/>
          </p:cNvPicPr>
          <p:nvPr/>
        </p:nvPicPr>
        <p:blipFill>
          <a:blip r:embed="rId3"/>
          <a:srcRect/>
          <a:stretch>
            <a:fillRect/>
          </a:stretch>
        </p:blipFill>
        <p:spPr bwMode="auto">
          <a:xfrm>
            <a:off x="6929454" y="0"/>
            <a:ext cx="2214546" cy="173501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rot="20148168">
            <a:off x="974108" y="2267360"/>
            <a:ext cx="7914346" cy="1569660"/>
          </a:xfrm>
          <a:prstGeom prst="rect">
            <a:avLst/>
          </a:prstGeom>
          <a:noFill/>
        </p:spPr>
        <p:txBody>
          <a:bodyPr wrap="square" lIns="91440" tIns="45720" rIns="91440" bIns="45720">
            <a:spAutoFit/>
          </a:bodyPr>
          <a:lstStyle/>
          <a:p>
            <a:pPr algn="ctr"/>
            <a:r>
              <a:rPr lang="tr-T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NASIL BİR HAFIZAYA SAHİBİM???</a:t>
            </a:r>
            <a:endParaRPr lang="tr-TR"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endParaRPr>
          </a:p>
        </p:txBody>
      </p:sp>
      <p:pic>
        <p:nvPicPr>
          <p:cNvPr id="46082" name="Picture 2" descr="http://bakirkoy.aktiffelsefe.org/files/editor/makaleler/hafiza.jpg"/>
          <p:cNvPicPr>
            <a:picLocks noChangeAspect="1" noChangeArrowheads="1"/>
          </p:cNvPicPr>
          <p:nvPr/>
        </p:nvPicPr>
        <p:blipFill>
          <a:blip r:embed="rId3"/>
          <a:srcRect/>
          <a:stretch>
            <a:fillRect/>
          </a:stretch>
        </p:blipFill>
        <p:spPr bwMode="auto">
          <a:xfrm>
            <a:off x="6486077" y="4214818"/>
            <a:ext cx="2467426" cy="2286016"/>
          </a:xfrm>
          <a:prstGeom prst="rect">
            <a:avLst/>
          </a:prstGeom>
          <a:noFill/>
        </p:spPr>
      </p:pic>
      <p:pic>
        <p:nvPicPr>
          <p:cNvPr id="46084" name="Picture 4" descr="http://bakirkoy.aktiffelsefe.org/files/editor/makaleler/hafiza.jpg"/>
          <p:cNvPicPr>
            <a:picLocks noChangeAspect="1" noChangeArrowheads="1"/>
          </p:cNvPicPr>
          <p:nvPr/>
        </p:nvPicPr>
        <p:blipFill>
          <a:blip r:embed="rId3"/>
          <a:srcRect/>
          <a:stretch>
            <a:fillRect/>
          </a:stretch>
        </p:blipFill>
        <p:spPr bwMode="auto">
          <a:xfrm>
            <a:off x="142844" y="142852"/>
            <a:ext cx="2428892" cy="22860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304800"/>
            <a:ext cx="8458200" cy="2028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lnSpc>
                <a:spcPct val="120000"/>
              </a:lnSpc>
            </a:pPr>
            <a:r>
              <a:rPr lang="tr-TR" sz="3600" b="1" dirty="0">
                <a:solidFill>
                  <a:schemeClr val="accent3">
                    <a:lumMod val="75000"/>
                  </a:schemeClr>
                </a:solidFill>
                <a:latin typeface="Comic Sans MS" pitchFamily="66" charset="0"/>
              </a:rPr>
              <a:t>İnsanlar 20 dakika içinde öğrendiklerinin yarısına yakın bir</a:t>
            </a:r>
          </a:p>
          <a:p>
            <a:pPr eaLnBrk="0" hangingPunct="0">
              <a:lnSpc>
                <a:spcPct val="120000"/>
              </a:lnSpc>
            </a:pPr>
            <a:r>
              <a:rPr lang="tr-TR" sz="3600" b="1" dirty="0">
                <a:solidFill>
                  <a:schemeClr val="accent3">
                    <a:lumMod val="75000"/>
                  </a:schemeClr>
                </a:solidFill>
                <a:latin typeface="Comic Sans MS" pitchFamily="66" charset="0"/>
              </a:rPr>
              <a:t>bölümünü </a:t>
            </a:r>
            <a:r>
              <a:rPr lang="tr-TR" sz="3600" b="1" dirty="0" smtClean="0">
                <a:solidFill>
                  <a:schemeClr val="accent3">
                    <a:lumMod val="75000"/>
                  </a:schemeClr>
                </a:solidFill>
                <a:latin typeface="Comic Sans MS" pitchFamily="66" charset="0"/>
              </a:rPr>
              <a:t>unutmaktadırlar</a:t>
            </a:r>
            <a:endParaRPr lang="tr-TR" sz="3600" b="1" dirty="0">
              <a:solidFill>
                <a:schemeClr val="accent3">
                  <a:lumMod val="75000"/>
                </a:schemeClr>
              </a:solidFill>
              <a:latin typeface="Comic Sans MS" pitchFamily="66" charset="0"/>
            </a:endParaRPr>
          </a:p>
        </p:txBody>
      </p:sp>
      <p:sp>
        <p:nvSpPr>
          <p:cNvPr id="66564" name="AutoShape 4" descr="data:image/jpeg;base64,/9j/4AAQSkZJRgABAQAAAQABAAD/2wCEAAkGBhQSERUUExQWFRUVGBoZFxcYGBoaGRgdHB4YHhgYHRscHCYeFx8jGhwWHy8iJScpLCwsGB8xNTAqNSYrLCkBCQoKDgwOFw8PFykcHBwsKSkpKSksLCkpKSksLCkpKSkpKSksLCwsLCkpKSkpLCwpKSwsKSwpLCwsKSwsKSksLP/AABEIANAA8wMBIgACEQEDEQH/xAAcAAACAgMBAQAAAAAAAAAAAAAFBgMEAQIHAAj/xABJEAACAQIEAwUDCQIMBgIDAAABAhEAAwQSITEFBkETIlFhcTKBkQcUI0KhscHR8FJiFTRDVHKCkpOys+HxJDNTc6LCFtJEY8P/xAAXAQEBAQEAAAAAAAAAAAAAAAABAAID/8QAGxEBAQEAAwEBAAAAAAAAAAAAAAERITFBUQL/2gAMAwEAAhEDEQA/AIOB8Ewz4WwTh7RY2rZLG2sklRJJjUkzWH4Fhwf4tZ/sL/8AWpeBXCuEsafyVvr+6K3LsT0H2/lVFVNuD4f+b2P7A/KoDwax/wBGz/dirOIzePidqhUT1P2flSHv4Ew+n0Nn+6H51C/CbEkdjZ0//UvgKsNvEtt4n8Kw6W9STJjqx/OpILPBcOWANq3/AHaf/Wri8v4UA/RWveqflUP0ZPdA9yk/gau4UgD2f/H86kr3eDYIAnsrPwH4VW4DwnDM10tZtFVf6yKYAG2o2q3xG40SEMeZUfjQL+EcmGxbbNJUepCqPvqQLib1opfui1bAd8toBBCj90dO6J99Trh7S5FNtCbVsvclR3mb2EJ6jMQIqiignDWugm433/4V+2tVvlwfG9d18cq/7z/VqIgvDQ62bFu0jX8QwCnKNM0AdNBl73v8q7jwTkLhqWuy+a2Lr2Ytu72lLM2VWJJI1kMD746Vz/5JuHnEYu9ijH/DpktSO6HeY26Kgj+tTbb/AIQw2Jyq1nFduJJYdi024H1ZXNlcE6ahPLUpi/xT5OMFeKImEsW1ls7pbRWAyOBBAmc5Q/1auYD5N+HWkC/NLNw9WuW1ZifHaB6AAeVMiLAA+Pr1NZrLWAD8icP/AJjhf7lPyoTieQ8IcUk4LDLYRC2ltPpLjd0Kwy7KstGslh+zTiTVfEqCp6xUsJPNvJmDGFuPZwlhHt/SDLaUSE1ZTA1BXNp6UDxPKNhsGLow+ERHIi6VIdRJ1gAqZgjbrRvG84Jcu2bVmHt3LgR7h2cHuutsQS4WZZ9FWIkkxQhw7cGS2HJK3zhwvdAzB3USYmNRNMFQ8v8AI2Fe+oZbdxMrZlyoGGnd9kTvoddxRJOXMAuGvXW4fZzWrrW1WZk5lCkmBpLfAVV5M4TicPjSmKntOyLL3gwyzkGs6bGPI1NxnGunDbzSCWxbyYiQGJ08DKj7aQgw+EwbPgl/g7DL2yhrn0YaJziB/ZLSZ6UB49i8Cgyrh8K73GYW2tWAqpIXQ5h34JEEUWwrN84wYAJy4VW265bxH30i8R4deY2TkaA7SYOklYnwkARTBp54xwLCC9Aw1hYVJAtqBJUEmAI3qr/AeF/m9r+wv5VZ41dm++Xy/wAIqmLpqST+A8L/ADe1/dr+VXeBcv4R8QithrJBmQbakaKfKqXb0X5TacUvkrn7I/GiqLt3lPh/ag/NrMHuhRbWJG+wj/apxy/w8xGBw8HN/Ip093Wtw0m3t9ZtvSsWToJ/YMz+9FZbcu534fZTG3Vt2bdtYtwqqAom2hMADxJPvr1S8+fx+76W/wDLSvVpmjvCWPzWwNP+Tb/witWzDr9n5zSte47ibdiwtoKZtqNEzMAFEeMfChGK41jAJdriA9cuQf4RUDliMQ07kyT+tKo28VB7xA1+sfzNJF3HXG9p3Pqx/OoktltgT6CaU6Bd4xYXd7fug/dVZuabAnv/AAU/kKS7uGZIzKVnaQR99RUI5Pzug2R29YH4morvygNELaA9WJ+4ClKshakaLvOGKuL3bax5KzfbNUL2KJwrZvaa9r02AO1XOVZVbhAB1Uf4qGY1vo1/7tw/YlKZe9Fy4Z9m3lHvCr+LVph7kFY+rbPxafwIqo12c/7x/Emt7b7+gHwH+lSd6+SbBdnwxHO993uH0nIv/igPvpxGGVnS4RrbJK+rKVP/AIkj30lW+YV4dYwlt/pFOFtxZtwbqsqZmcr+w0wWJGUqDrJht5ce69nPeCqXYsqKwcIkLlGcCHOhYkad7TSKzW4Mq0VnPUTNUVvEqWy5u9Ex4Abk+A13rJTZ6hdopX418oeGsZ/pFuBZEoywxA9kGd+lIfN3yp3r1i22FF7DyTmbLoYMQHiD0OniRTg10Dg/L9vC5ysl2kFzJbLJKIJ9lFEAKNNJ3NIt6zcW3iXRv+XxBgqGSuYlWVozAbmNjRXgvPN75uDisNf7QEqXS13DByyxnuHNM6QPspdx6lu2yMqO/ELyrcJy5YbDBSW3AVmJ8t61BcOvCbV98diUvOr3bVgWluBCkhocEqWOoLxv0q//AARas4VbbOShuZhCxrvEQY1BNLvA8KbK45WdnNuwqMxbMwYWreZQ2misWUDoAB0qjxMZeDYNZMsbjDXX+V73joWXXzFSM+HRC4VQC9q2uYlgMga2xUEE6TPh0pKxN24vE8OiMOymT2byk6nvR17o38dNqMYniKD+ELOgc2LR16qLItke5mHxpD5fvBMdhmkZSQMg/fDQSB0lgJqgpo4tiJxF2P2z18NKrhvWtcaZvXJj2239TWiJSFoXKOcon6Zz4W2+9aXCKYeURHbt1Fv8Sfwopna3hbxa4ykGE0BYDy1Gs0Q+covXYDQev660KvTnb/t6jYSc2vr091SOQDqQASi9BJ00/wBKC55z3dnH3jH7H+WleqrzVxC3cxdxkYFTl19FUH7QazSKauFYpVwljoeytzAO+UVWxipiVyOpZQc2pjb0M9axhu9g7AAM9lb6aeyviam4Lhz2hzAAZSN56iplrhOWLKnS0gjyB++aJ4jABUMADbYR91E7GH+wVvjLQykeY++o45l8oNnKbXn2n3rSfT78qduDY9Ln/pSFUnqs27dVxV3tVilGTlTDhrd2SQQVgCP3qB8WACgDYXbv/p+VGOV8Qi27hI1zLEDwBoVxi3NpX/au3Z+NSBxW6jf31pWy7mOs0J9C4rl5zda7axjWM6W1ypbtHREVQCzqTvJjbXaZq1wzFHAYRUuZnVTcPaZYmWZ4yroIVhoBGmgpFxfObqECSDktNnPsjMAVCgSbjMQQFA6GdK6Vx3FlsIAZDXcuVtDHWdo9nT30VqM8D4r8+S4Vz2mRmUK6gM2UDWCZA7w3AOtI97gnEsQWYMmFDrkZcxdyu8MQMg16CfWmXgXDmw+Jthc79oWftHMtJyi4hgBQIW2Rp4+FNZwwE+VBI3Afkyw9hCl0fOC0gtcA0Dbqo+oOsgzOs7Q2WeF2kVERFVE0VQBCgdB4VaIodxrH3LVh3tWzdcRCAgEiRmiTvlzR5xVqJT8hOt75xd+akC72zsLTi7AftG7+fKT0krt0FJnAcUHNl8SF+bm+z3CSGD57qG5KCWjLbA2M10Hmrm+y/C7t2y85x2cbMpaQyuu6MFD6HwpY4ZxG32fDUw69rdsFS6oyZixlyoLGAZDQDE/bWozRXglpWwvEexFsKxy28ki3rAWJWR593edKucX4G1zh+DWCOzRs0D3ddQJ8tRRXki4bnztyhRnvnuMQSrS0AnYkHU7+/rBz9xS4jYdLZy9pOfqYzWlgH0ZulHp8UsVy6gxOIuNE3LZUneBmtjY6dKSOCi2ONKrLm1ygFdB3NDHiCQdtIovxTit7tOIt2pUKwVMsKRN9huNfZWN9vSl3lSf4TtzsqvGskwpmfOZpHopcvSzbasx+01sr1TU+X21It2OlLK2Ho9wTFJaw2IdzCwik/wBIkdPMilTBXpe7M+0I+EfhTJwhpsXUYSrOpJO3dgwZ31qpiXiuLZkZrDLLRlbdYUydvQihDcIe/rfcnMwJTZA0QuUbgxHXx3q9hLUSBsCAJ6baDxIU+Xvojas9ekkyekabjYb0HtzLmbDquJcKNAEA/sLXqm5uxKHF3MrAjuagyNEUHX1mvUgx8NRzhbGwHZWwCT+6OlWQr2kdlZcwXw31E9TrFY4aT80w+2lq30/dWreAwgvMVYmMp289PuJoSrgcbiDcabjZbdsXGItplPdzZWO4n2QRrWvDucyQqXsrF3QBkEAZgSQ3mpA2/a+LCeUrbEktcEqFMNAIAyiRsdPGg3GuRmynszIzd0ARlzFcx8NFWo8lv5Ur6uMK6GVdHYHaQckHXWkKug/K3bVWwyKICowHoCoH2AVz6oMirN2yw0Ckjxg1XXejbX8sE6GlIOG8UuWkZVt5iTJOumkbCruLsFuHq53FxifKSZ9N6P8AA+LE2WME96B5aeZ0qNbHaYO6I3N345jUiFWVaDWDWKE6NwDhrYm3hHtgyEazcZYzqFbu5WJ7hZWgsAWjQb11nnXFJYtWE0AzQPcAAPtFfPvBebb2FsvbssUZnV1cAHLEhtCCNe58Kt4vmvF422Ev3muQwyzAynpGUDTTMf8At1F3bhnG7Oa3nuIhtjtGLsFAVg6g5m03DdelGrHFbd5O0suLiMTlZdQYJBg9RIOtfNHOXElvtYIJbLaKZyB38rtLAdNZ+Fdn+Sm6P4Kw4kSO006x2j6xRWpTYXpd5qwrsLbi9dsqjgO1psvdfu5iCCrBWKEyNg1bcw8zfNrtgMv0L5hdf/pCbao5/dzMAfDMD0qxzDxNbFhmZQ5OiIfrsfZX0mCT0Emguac54cdquFDm53y9+4wUMz5QzFggAlLKWxMfXM6zQjkzDlnsdllZ/nNsrmJylllhJAmJ8BNGeWcL2965dc5g7G2rmRmLNN654jM5MeAEdKL3OVzhsXZSybdnKDfzQ9xREr7A7x1gQD+VaYS8t8V+acKN+CYvKYBAJOY7SKuc2JcfGYBYLDLaLQNNXXMSZ8l0/PSxytwUXuGLaOTKbneLAkabEDSTJWPWjXFbltMRh7bEF/ows7mDqY/qk7UHOCQ/AibeMLme0uhtJGme83tEaz5UucnYZTjMS5JJtW7jKJ0BzMI/siab+L8fDYPtLeVjcdVIYEdnpciQG7xiDBMd4adKSeULmW9jHyscti6YG7EsYgbEmdNKR6nEaa1iy0tvtr+NS2bF685YjKmmUOuVtN5gfb/vVpLMHvCNOk+Wuo2InbwpZUcAhzMehA+yfzpt4E6thSoKyb206wAuseooBiLrosC05EjLCmNj7gPU1axRvWbGHLZLQFxspMmTcRo0jUSNxp5mqmCOK4jbsDPcbQ3CBHeJ9oAQPSgeKxF/EmNbSawLZ1dWP1+g06VO13MO0uNkU93NHtT0Uakz4e/pQvGcWa59HaWFIbbXNA+t4/0dtesUEu8dsIt9gpWAFjLqvsrtWKr8bwZF9gSJAWdeuVZ+2vUg88t8WVbNoXbb3F7O2FFsezC65tRM6fA02YLGWmMIpQkTBWDEif1NLvC8QBhbA3+ht7DrlFYa7K3AQRmtsAQdfHptoD1oOnmy/wB341jFYpURnbZAWPoJn7BSFw/nlbVq3bS0SyKFMmASYLEAbknNv4zWuO45dxNnETcGX5uW7NVgK2eGUkyxKjTcA7xRh0D+UzEu5wzXE7Njbc5ZzaFgVkwNYifAzvSRTNzhhbiLYN1sxftHGubQm3GvnvHSaWaWWybj1o49lW67edA0Oo9aNjEKdY+ymIf4FhQLLd4xn226CiPBLf8Aw8aRL9f3jQnhNz6NjEAH8BRfgafQKT1zn/zapEPj+B7K8wGzaj3/AOtDaceacBnSRutJ9Ceo1wHBBluuT7A9kbtM/ZpB9Y60FqzZxRQgg/h9tSXuYMPkXDA7nDhj6s9xj9prp/yOI4jMxKthSUHRQMQ4PrLEn4eFczx+Ou4u5ba2pLW0VZVToQzEE7iZPkPKm3Cc7XeH3cPaa1bS0hPakLNzK7E3basfZVWJZQN+6TMmox07mW7atnPfytbazct9mdWuFzbJUDwCoZJIAkEkVzfjuOuX7iYdAEYrlVB7OHtRBPjmK+OsHoWge5u5kNnEvaTNfxMqFuEDLBhrZRdmkFWEAKJkLOtXuWuBmwhNw5r1zW40z55QfAfafdUexDDYLs7QS1IyiEjcRsR59fWhHG7uNa8rC7eN1FEMAVdA0iO6AfHpqDRzH4ctbZQCZ6Uv2cLiLRZkS5GonKxEevlUDHY4hes8Lwottka5iezcxqFGaRrsZUa1c49iR/DKgalLZ92VHaPg4qtc4czYPh2wC4hrjA7kZmGg6nWmLifCkGNfENAIRtSToBbObyXQDx26UNOf4bh7vg7en8sWOnQJbAgeEHfzqfl3la9hLeIvYgqpdAAoMnKSIYkERttv6UcxXFRlspZHcvXH1PguQHQ+MHU1T5nDMceAcxAw1tQxhV9kn0G5Man1pGILWPTsxnLELozZSZ6gHvMdqkw123ffLbzsSJk9zQzMEkRAkk9BS/wnhPzcZHYk3wDmIga+zlG4GnXXQbUYV1s4e60hWW2yRJBOZSDBA3A9N96mTBhOE2rKrcAS4SfbJLKPDLoTdadt/IdaVuceLybawGIdWJbWT7Mk9DroAdJOuwHsRxsCytvUBbIypOuQIDqfqAqG27zESTQq0xxPYsREmY6AIToB9QE9PjNRqmj3MQ4OpAfr0VYMQPZGu3XrTBwrhC27cA96NG8j4eh+IPrW+BtIiTb9nZhuZG5P7w1BH5CoMXxHI5W2QxPeEnRZ8f3SDI9/SKgUOZrk4l8ywe5IGo9hdj4V6o+L2D2ssCWKW2JJ1JZEM7ab7dNq9UjvwtZwlgAfyVvyHsrVbiWEOUaFjmEhQdtZ9RtVnhDt81w+gA7K3qT+6o2FFOF/80SfqmpFTg/J2Jd1JAQSGlt4B1gD1G8bU6cM5cW29x7jZ2ughwFAQ5jO2v7IG/j40UsnUeh/CpW98f70a1jlPyo4FLJw1u2oVFW5AHqpPrqaRK6H8sA+kw/9F/vSueUssirrXXXYadJFUl3pisNK6ffSkeG4veNvIlosZmQCQNB0Hp404cuGcLanRoM+9mqHgt8CwwJJOYx5aDSelScv6Ye3/R/E1JBxMQYpQ4zwvKBcUd1iRHmPDypw46Y1pSx+IkQTttUgWiPB+GfOb9myGCG44TMdhPXxPWPhVBqyjkRGhGoIoTuvCeCpa4d2Vq2EuKWaO6LrXEJyuXbQzCnykrtIPPeegjZVzZrqqXPXQEjUzoSkGN+4KqcK+UG/b/5pNweJ9r49fU/bUmG4b/COKu3MMhthFLtmHtEkwvdMS2oJnoTUR7khreItpdYTiLCCwSf2BPZt65DknwSKZ+3RSczqIEnXYDcxvHnQ3lfk/CWWdGZ2YohLM2Uk96QF2EaCDJ31oM4C3sWFPdFq6o9O6B9lSNeG5nwtu8FuGRoTNtyoDAQdFPQztTlw7mLBDKlq9aUvqqzBaSRoDHUERXJcVwIu5uAj2UWJIOiKPSozYPznC2/AWV8d3J399WGfp2bH8UtWr2HVhNy8zKkDUDdzP1R7PwpO4viWbF44sSVSzcCrOgBCrt5mdaL8wXFHEMAWIEC6ZPQBZJ+wUrYq+gxGKOcOLwfxjKbgZDmEASIHoOtENqtavGMA8RbCs7bfWa4AJO+oSqnFOIPeu5xKLeuAuuYGYARQNNekDxJrW7iiSlkgAjNHd0U+0NCQIgiD5ggVjlbgfa3FZjol4BeolSDBnbxnxApZW+N2WfF9gJOW2kAE6SqQI23M6VnmjhVy1YQXSpdz3wsmMqsVJjqWjTy60x8MxafwjjGGuVVUEb6JmgdBItnX03pd47xprtjDvegG5edlWDlgBAF8TvMnefSpUIwOCRcRdVszpasIGKiGbOoHsn2ZkmN9esV6/wAWRLtpgoRCshQNFXrvudPtaelbWb7DE3ezBa7iYMAAARqAukezJPSq2MwBv3oGotIqOBrLw2YE9NSdvCkLeLxnfnDGTdALQJWfqv8A0o0PoJ1FE+XOWltW89w52bvE+M9fOosBwZsPYJUTcLLlB1yqbi6D+pPQ9a04hiXwdhcOVdsyPluBlgSWIXUzoIoJL5mxoOKuTOhC6CAAqgAAeQAFeoXxDEFrjGW6DUljoAN512r1IdG4YScJYEwOyt7b+yselEeBYf6bMJOhljJ909KWuE46/wBlZFtFcC2gh17kADczqaP8T5suYfDm49tCRAyqSBJgDcbUKGtAJHof/WqnF+YLGG/511V09mZY+ijU1yHivP2KvTD9ku0W9NPXf7aXXckySST1NGHTPz7zTbxt1DaVgtsMJaBmmNY6bUrV6vUhtbGo9RTFbgaCl1BJAo9h7PTef11piH8E0WTr1Og93vNVcDzRZs2EU5mcLBUDYydJOlXeF6WogCWafs+NLfGxaB0ILeH+n51JvxTm03dFQKPEmTQe5eZvaOm9R27JbYE/dVi7g8qFmOukD9b1JSrNer1CS4TDNcdUX2nYKPUmBXceX7eGw6th7CsDbIFxyurttnn63X02rhtole8OhGtde5WvFrYeQQyqRvPWZqMF+ysW2ZGuorOS+VidSTBIBPl4dKC43gTFLptWpZwVzrJHSdB6CoxjVvozXLWbQjowGreOvnUnKF9kuYiJAn4QXqXbXC4FBpcYq+n1nQ+G0x08BVrBcuW/nFm784WLbWyVYGYSNA2k7eFJ93j2JGIuEXrhyM2WYcAeADTA8qa+EccuXcdbw91bbo8Bvo1U62wxIIA+tNSghzHjWu9ozMkLKWzl7yrJBgkdRr5zS5fxfcZApBshVLTqx7wMgDVgYIM7j0q5huBZuI9ksZSbjAHUd1j47wBHUbb6ipeDW+9cZgFZriusiR3LhdhpvqVXTxqSpwXD5MRh8w7otqxME7iFB8zrTFy5ggt1bejo117hBA3bUgftARE7a9a0+adwjQKuVZaNI2zR4KCco99DcPzArW2v2MyG3n77CSw7ihwPZGjGF6EVLox3uKdhh0VlN3GOGd0O/fUjNdI9kAEwN+gike5fa5eQXAbkdoyMQQpbKgOQQO6ncA850plwaoq57TFw+ruTJc/tEnXN/tpFWCYAdiiLBRWaB7ZEgHeWIy+J1FSvLGFsIZuWbkuVUBlHcUBwYHQtGYT0qtw3DW0xF5VgOQjsI1MzLHSDqQKv8EsBcPaCexkWOhiNzQj57bFy+5dbbB8vaSCciKgIg6AZg3SaizzLzAtiEZC63FYHLuBsSfDQ+tKHCuHh3ZllFzAkSW6GFzE67g/Hxq0+EvYu+LzOezmArrlOXp3R3dRlPr9jFhcJlAXw66D8hUN0gcypGJceSf4Fr1W+dcOFxt0KZAFuCNj9GleqBo4TiIwliBtZt69PZHxoBzheZsO0nZl06bijPDXJwtgDT6K36+yKgbg64hhaaYOpIOumu8abVJzNEJIABJOwGpPupn4P8nWKvwWXslPV9/7O/wAYrqfBeVrGHH0dtVMandj7zrRzs9vQUaccM5y5XXBdkFYsXDFifIrEDpuaWq6D8rXt2DP/AFR6QVrn1Ib2h3h6ijBF9WOWGHTb/Q0Hte0PUUyoh0j8KUksYfF3kyBRaUEktqN4/WnxrW9y/bs+0c7+f5U08KJOHAOkEzHXb4UI46fDTxPU/rxNQL9+7rGijw/WgqHi4i2mkSfeYG5+Ire00nz8ar8abvKszlX4T/pFRD6mt2pietQ1ZsDu+hoSa7hCiQdetO3ybY9GRrVx1Up7MzqD5gHY+PjSk+qA1NyzhmbEhApYGQQCRp4yCIpTo93lRGJNtlYdFS4sdPqnXeq3CsDiMO103LTDMDBgx9b8/Gp//jqj695PKc4/8w331Jb4XeSOzxbrr4ae/IwoJaHLrMWYKpLFidddZjrRPly2f4VWQQoZ4J0GiMBr7qKnF48aA2sQeitblmPgJBP20X4vg7li2pzy7QTYGWUzAmDDZYERo3xqUb461lxRvIQCEZVAGrZgMza6KAQe95neqWKx1u1rdzZ1AyIq95pHs2/AftMfET0n2N4hbtBrbuBfa21xbepnKpINxvqjTRZ2HXegljDhiHYgsFyzm1yhmIHlAYD+qKja0xaNcum5mUKUy5F9iSCGI2LmIWfI1Wx4uG3dAdVUplUQQttQVYhRrqcupOpJqzgLTAyZYAdOki3Ma7a1JezNaWRlYkSJAj65WSY0QMT6eYpZCeUVvriFsuwS3mVrjP7OUkaLGmYrAPhPlTbwrhl0llukXbKqvZI0wjDMAQCN1GWKmxbW8FbW4VLZny+8hjP2fbVvjnGexMTH0Ny5J0AK5MqydJJJFDWZ2X+Pcau4azbtWrKqZChQXiI9kQoIMx4gzSXbxK3nYPayuzfycFgYJYZnkrqHJ13I21kxw7my9cxIGKKKttSwZUbcgZSWAYnQn2dNav4Z7dzEXDbQqNO9JKtsSRIEa9I++lld4fhcqgRr1kyfeYE/AelXexnas2kmrapAnr0oacv5ssFcXcBaYCeH7C+VZqTnIj57d9E/wJXqWTLwrCD5pZZiT9Cmmw9kb9T91XeCLOIWB3QG8h7J0FUuGMowuHDESbVuASB9Ue73mmPhXCXVhcYroDCjvTII1I0+E+tBgzb2rYPoPStVU1sq6frxrLblPysjWwf3r33pXPq6J8rqENYn9q78Po4rngrTm2srLAedMNq04HWPLX7qBYZe+vqKbktmBB91KFOEMey1nc/hQXj7mTGs6fdFMmBtj5uWZgFXNrt8SdqSuI4ntXPZSwG7bKPjv7/hUlaywTVjv+vU1Txl4O7MJg7T5Vdt4MAy5zN0ofdGUkb1JFV3BLKsPKapVbwd4A6mBBFCFsFw97luEUkkwAPE10jlnlP5tblo7Zh3tdvIUrcpW7q2u1tKWE7AITpHRvHypiXnNlP09ifOHtnTXeGU/ZVTB58L5yeo8Kt4Xg9y8oa2REw+YgZOsnWYjWav28Lae0l4ubdlgCCSJaRMLpr6++oL2IN5YT/h8Ku7bF/fuT5/juNYjPErdlms4T6XERD3JUZdJO+lpY1JP/kdKAXbql1csXKhs9zXLJyyqKdSAA3fOrHyAAo4a283rdoHs714sANXZe6qBo1iATl8z7reO4Q1tUQXA7XBdOhEKZy5JGndII9x8KWS1xbiFkXrhA7a/flmc7WlfRV8mylRHSRPhQnDiC7G43edhA6GfPyjTzpi4Xyi9pu2MkPhzeIkd2HURKkzos+/yqDiPDxevG5lyiEUD+iirOmmuWaQzwbFr3e03cnKJ8J3j0H2UcxOHs3wtq8qZMwIU5hJBjukR4xPnS9YRUuW1YNLZhbywACDrmkajwAijt/FK2IsC662hatiC7KJAcmBrEnT+yTQou8zBbwt2VYSjZiPKCo9+ppa5gZ8ZkCuGZCQ7kd1z4Ko0gaCZ3GnjWnOFmxev5rN43HChCisqoTrlGfq2pkAHQdOl3lfAMlvvFSZ+qZHQzMbwYMEju+tRpefgmJtBQBngzK6ECZgGZH1tNtT40wcG4cwOcysqoy+GgnfWZ3o72VTIlQxthrXj76mIJ8vwH6/Goz4ToN/19lTLPTc/ofChtzLnNIxt0eVv/LSvVnnb+O3Y8Levj9GmtYpZopwfgnaWLLPqOzQgD+iIk0y8EQJdVQYGug9Dv41Q4M5+Z2NdrNv/CKu8JI+cLA011/qt8aEaba61sp7vpXlrUju1ltzL5YtTh/W5/8Azrmy710n5XjpY8c1z7krmy1tirOD/wCYvqKYRwkkl0bLOsa/eD+FLuEHfWPEU2YcmNf0PdSKuYfls3LIa9eLoslU1CzOs9SfOhvE7XZtGXKB7I2AHp0plw2NW3YXqdYHvpU4tjDdefDSeg/M1IN7IkljsBPnQuJM0axJItt6AfGKF210qT2EwBuOqLuxA18zA21io8VhWt3GtuIZGKkeYMGnzkPhntXm1jur+J+4fGhXPXAWS584VT2dz2iBoreZ89/caEa/kzvg2Cp1IbQR4+lPmPuWcKgbEQ7xKWRHuL+X2evTjXJnNIwhYdmj9oIlgGyGZDAER8aaO0a+xbNmJ1ZydPHXzjp91WHRY8e+cYlbmJM20lgg9kADRQOmsSSemtCOYOa72MfJbBS0JAI0GmXQe47/AAAG+9rD2cRbv2rZk20W7n6ORcRco8RB321HqZrOBNlczAapIGvksmQNdKgK4ALbtJaQG2WtpnuCMzDKCVSDKgAnXdtffCMM1trFuHIVXKHJ+0WbfzaTqTvvV/lbETiVtXJLZVCKNgq694dCIiTP2UxXOMh7Pzi3lIZtJzFWXNE9CZGtDWFrjnEXs4a2qWUzCwmHYnUQSucgROhkjz1O1XV4TmWcoDeB0FF+YLYGFvtH8m33VJxG/wDQsUGYshydJJGnpvQ1hJtcGPYLiGgC2hddJ3mT5aH7BQfjyWDaNy6pLbKTmHnExAEZjtRbjOKu2cAmHNrVwbctGUDvNJaYkqCRrVHkvkxLy9ocyL30Yz7YjKwQg6iZBbygTJjTGBXL/AwW9pDlYNlQGEKnQZmEEMD6kDenCzZCgACAKt4zh9nD5bdsnMRt5AbmoxUsYipIgeZ2/Ot1t/AfqKzl1nqdvIeP5UNI0SPd9/8ApU1odf151m1Z9w/CpMvX4fr9dai5dzx/Hrvpb/y0r1Y53P8Ax130t/5aVilimngsDCWCetq3/hXpV3hV+cTbEaEnf+iao8DUHC2Op7G3/hG9EOE2gMRbO7SfQaGdPxoXpqQfr4Vrd9mpVWobjxbJ0nWsujmfyupAs/0nPxC1zZa6T8rraWPVz9i1zcCtxzqfBH6RfWmi3istLGCt5nUedFExo2YnTxFIFsTiSwUCZPTz/Gq1zCZV+kOWOn62qdMUE7MIue4ROUb9YHkKlThDE57xDMT3UGqg/wDsakCcTuk21gQhYa7THgPDzqjaQzpB/XwNM3MvCXNgMNShkj90jceMafGlXC7iDHuqTsnCcELdhEAAIXUfDWqnG8dnw5wxAKP3m0EjoIP1YjpUHLPFmvWSpANwaSN2HTTxrN/hzvcOdGsooklxEDU/dQXM8fgDh7sHUbg+I/OmThrnE2hhxcKCZIEd4fsnrHlRrjXCBirPZ2UChO8rt7TtB+AP5bCkTh2KazdEyCp18iKQ6LwbhwsW1OeDdtEGeg7SdI2MoNaLYOz24CW7wvHLHdMkA+Ph1Mmscv4/tuyFrfIAVIBnvMWnwjMNa6JasKpJVEWd4AHpsNaza1IDHhrKzOEClkKd32jJndpj0218hWOX+EjCYVVdmy2lZjm7xUasRoNhrEUfNVMc8I3w+JA/Gstq3H8O1zD3LaRmYQJMDcT9k0tfKA2IUJcw8FVzZu9sTEHLOumYk9ACTpUvOnMV3DlOwTtHae6dgBudCD1ArnvG+PXsY0XlWLa62VLatmhg2szsI6AHTWtSM2qtrizYu+qX7oI8fqqJGiRuTA73xmuiPznhbFmEYQgyoi76aAAUhYXCKiLKKhGZUYe02adWO0Zeg069aq3+FqXC2z2kfW2Bjw8vOlmXD7hccLy22j6Q5ncz46DXyGw6DXrRC2m3jSvyhgXGZ2EFtB6fr7qbhbyjzP2D8z93rQ1HiBtOg38/P8B/rWyrO/8At4CvR08Pv/0/XSpkTKJ/RNRedOg9/wCA/H4VC4qRmPXfx+/9edRzJqLl3O/8eu+lv/LSsVtzwhGOu+lv/LSvUudG8DxbLhMOltcz9jbHkO6KZOXccwKo1tAW3ZZBO+8zNDeXrCLg7BjVrNuT19kVZwGIAv2ySFUMJJ0AEHWaEbgaD8b45awtoteeJJgbs3kB19dqAc1fKYloFMNDt+2R3R6D63qdPWuU8Qx13EXC9xizHck/qB9lUjVonzfzYcbcU5AiJOUbnWJJPuFL5WN6s2VA0UZm8eg9B4+dZFketaZZ4XPar60fNtCe8oB89PtFBbK5WXKCWkQPsjzppFvU7HWgLuGtIiSgAJ3O5PqTqatYUTr9p/Ct8HgZtgnUnYVa7EzEbfAetSS4XD5tfPTxNIHN3APmt/uwEud5APq66r7j+tKereLYNktd5huT7K+v5VBx7lwXcO8kve9oOdyR08h0gVIq8qcV7K6p6TXQMeud1S45YRmA3DHcknykVyLDsVbwPjXSOW8ebrJmGioRI/q7/rxqQ7btwANwNj+fj60n868pvcftsOjOx9sICT66U7quZgqka7nwHj5nypu4VaW2mVB7+pPiaNaxyD5P+LXsFixYv2ihuad/unxEeP3H4V2azeDrOUjUj18xSD8qfD8xs3AYZSDMeB+NNfK+MZ8NbN0BSAFGhHUxvPlRfpnwTznNABiJnp6UM5kxItWHuMYVIYk+RB+3YetGGcKCToBqfSkDmDiPz14APYKe6P2yPrHxG8D30SG8EvFcyM9xrhdCIy5MwzwSdVmO8NDIjpPWrvC+HAzFsKoZhJhncT3SSRpA8NyT5UdHALQWCi671YTCAQANBW2MK/GuC3LpGT6te4Ly9dB750+/y9KabGrusRly6+OYE/ZFEMPhdYHx8PE0aZGmAwmRZIkDYeJ6VMJ9o7nb8W/Af6VbjN5Ko+zx9T+Va9nmMn3eQ6UNIrNqKku7wOn6PuqwRAn3D86iA+39fr0qKtdNar61YcUH4rx6xh9HfX9lRLesSAPeal055zuf+Ou+lv8Ay0rFDOZOL9tiblxVIDZYkiYCqAfeBPvrNac66XwID5nhoEnsLU/2F60P49Yy4e4euQmfD8ql4DzJhlwdhGxNlWW0gINxcwIUSInQzVbi3MOGay6rftElT9dfD1oNc7uWJksfzNQrhifIfZRQXLX/AFEn+kK1N+2PrqfRhFLKjbwxGg9/Si/C+X3vNltrtux2HqfwojwLCYViHxGKtKOi9oub79Kbv/k2FQd3E2GHhnSfv1qKHhfLdnCrMZ7nViP8P7I+2t8TwS3d1Hcf9pfxGxqaxzLgjM4mzr43FH4163zDg838ashf+4v50JvhcP2SBWKnTVttt9dgOtDb2KN45LRy2571zq3kv/2+HjWePcxYO53BftMsCYcQdQY312qnZ43htPp7IA2GdYH20ob4fhVQBUEAfGry2dfw+NDLHMmEUfxmzPX6RfzqyvNOCAJOKs+guKSfcDQSjxLkC/cvXGthFt6sGLe+ABJn4VT5WvMl1JJAJyZQdWk6wOgG8+VM3H+ZrD4dyMTaJYQttLqmJ6tB1Me4UB4AMNmE4ixbgd5muKJn6o12A38aQfeA8GZGYG52ssTm6dBA6QIpyweFgUtcM5k4fbAHz3DmB1vJ+elFBzzw8f8A5uG/vk/Os1uJsVjrLYY4hlW4tsMSAQ0FTBHqI1FBcfxIXcXYSCLbLZuKNY1ZywbvZT3RpCmc240oW/G8AvDrltMXYN28pNwdsutxm1YAtp49NhNacR5qwXdS1iMODkVWuhkBCgQEVp008PE1DRfj/FDebs0P0Snvn9s/sjyB38fuq2LOQT16DwoZg+YMEog4qzA2HaL8d63bmnCH/wDKs/3i/nShIMD018akS1FDrXM+D64qx/eL+dWLXNWCGvzux/eL+dRXLVjU6bn8AKtm3l7o3Ptfgv4n/eqFnmvAgFji8PPQdqmvmddqxZ5twI1+d4een0qb+O/6NBFmtxp8fX/StrVifz8KFDm/A/zvD/3qfnUh5ywIEfPMPrv9Knw3oQg6gny/D9ffULmTVB+b8D/O8P8A3qfnUP8A8swX87sf3qfnUtFGWlfH4G1gxevnvM5OUnUrI9ke/wDAdKInm7B/zux/er+dKHOnM1i9kFu6hCzMOpnz0NMH6IeIPe9w+4V6vYy+hcxB22PkK9Wn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6566" name="AutoShape 6" descr="data:image/jpeg;base64,/9j/4AAQSkZJRgABAQAAAQABAAD/2wCEAAkGBhQSERUUExQWFRUVGBoZFxcYGBoaGRgdHB4YHhgYHRscHCYeFx8jGhwWHy8iJScpLCwsGB8xNTAqNSYrLCkBCQoKDgwOFw8PFykcHBwsKSkpKSksLCkpKSksLCkpKSkpKSksLCwsLCkpKSkpLCwpKSwsKSwpLCwsKSwsKSksLP/AABEIANAA8wMBIgACEQEDEQH/xAAcAAACAgMBAQAAAAAAAAAAAAAFBgMEAQIHAAj/xABJEAACAQIEAwUDCQIMBgIDAAABAhEAAwQSITEFBkETIlFhcTKBkQcUI0KhscHR8FJiFTRDVHKCkpOys+HxJDNTc6LCFtJEY8P/xAAXAQEBAQEAAAAAAAAAAAAAAAABAAID/8QAGxEBAQEAAwEBAAAAAAAAAAAAAAERITFBUQL/2gAMAwEAAhEDEQA/AIOB8Ewz4WwTh7RY2rZLG2sklRJJjUkzWH4Fhwf4tZ/sL/8AWpeBXCuEsafyVvr+6K3LsT0H2/lVFVNuD4f+b2P7A/KoDwax/wBGz/dirOIzePidqhUT1P2flSHv4Ew+n0Nn+6H51C/CbEkdjZ0//UvgKsNvEtt4n8Kw6W9STJjqx/OpILPBcOWANq3/AHaf/Wri8v4UA/RWveqflUP0ZPdA9yk/gau4UgD2f/H86kr3eDYIAnsrPwH4VW4DwnDM10tZtFVf6yKYAG2o2q3xG40SEMeZUfjQL+EcmGxbbNJUepCqPvqQLib1opfui1bAd8toBBCj90dO6J99Trh7S5FNtCbVsvclR3mb2EJ6jMQIqiignDWugm433/4V+2tVvlwfG9d18cq/7z/VqIgvDQ62bFu0jX8QwCnKNM0AdNBl73v8q7jwTkLhqWuy+a2Lr2Ytu72lLM2VWJJI1kMD746Vz/5JuHnEYu9ijH/DpktSO6HeY26Kgj+tTbb/AIQw2Jyq1nFduJJYdi024H1ZXNlcE6ahPLUpi/xT5OMFeKImEsW1ls7pbRWAyOBBAmc5Q/1auYD5N+HWkC/NLNw9WuW1ZifHaB6AAeVMiLAA+Pr1NZrLWAD8icP/AJjhf7lPyoTieQ8IcUk4LDLYRC2ltPpLjd0Kwy7KstGslh+zTiTVfEqCp6xUsJPNvJmDGFuPZwlhHt/SDLaUSE1ZTA1BXNp6UDxPKNhsGLow+ERHIi6VIdRJ1gAqZgjbrRvG84Jcu2bVmHt3LgR7h2cHuutsQS4WZZ9FWIkkxQhw7cGS2HJK3zhwvdAzB3USYmNRNMFQ8v8AI2Fe+oZbdxMrZlyoGGnd9kTvoddxRJOXMAuGvXW4fZzWrrW1WZk5lCkmBpLfAVV5M4TicPjSmKntOyLL3gwyzkGs6bGPI1NxnGunDbzSCWxbyYiQGJ08DKj7aQgw+EwbPgl/g7DL2yhrn0YaJziB/ZLSZ6UB49i8Cgyrh8K73GYW2tWAqpIXQ5h34JEEUWwrN84wYAJy4VW265bxH30i8R4deY2TkaA7SYOklYnwkARTBp54xwLCC9Aw1hYVJAtqBJUEmAI3qr/AeF/m9r+wv5VZ41dm++Xy/wAIqmLpqST+A8L/ADe1/dr+VXeBcv4R8QithrJBmQbakaKfKqXb0X5TacUvkrn7I/GiqLt3lPh/ag/NrMHuhRbWJG+wj/apxy/w8xGBw8HN/Ip093Wtw0m3t9ZtvSsWToJ/YMz+9FZbcu534fZTG3Vt2bdtYtwqqAom2hMADxJPvr1S8+fx+76W/wDLSvVpmjvCWPzWwNP+Tb/witWzDr9n5zSte47ibdiwtoKZtqNEzMAFEeMfChGK41jAJdriA9cuQf4RUDliMQ07kyT+tKo28VB7xA1+sfzNJF3HXG9p3Pqx/OoktltgT6CaU6Bd4xYXd7fug/dVZuabAnv/AAU/kKS7uGZIzKVnaQR99RUI5Pzug2R29YH4morvygNELaA9WJ+4ClKshakaLvOGKuL3bax5KzfbNUL2KJwrZvaa9r02AO1XOVZVbhAB1Uf4qGY1vo1/7tw/YlKZe9Fy4Z9m3lHvCr+LVph7kFY+rbPxafwIqo12c/7x/Emt7b7+gHwH+lSd6+SbBdnwxHO993uH0nIv/igPvpxGGVnS4RrbJK+rKVP/AIkj30lW+YV4dYwlt/pFOFtxZtwbqsqZmcr+w0wWJGUqDrJht5ce69nPeCqXYsqKwcIkLlGcCHOhYkad7TSKzW4Mq0VnPUTNUVvEqWy5u9Ex4Abk+A13rJTZ6hdopX418oeGsZ/pFuBZEoywxA9kGd+lIfN3yp3r1i22FF7DyTmbLoYMQHiD0OniRTg10Dg/L9vC5ysl2kFzJbLJKIJ9lFEAKNNJ3NIt6zcW3iXRv+XxBgqGSuYlWVozAbmNjRXgvPN75uDisNf7QEqXS13DByyxnuHNM6QPspdx6lu2yMqO/ELyrcJy5YbDBSW3AVmJ8t61BcOvCbV98diUvOr3bVgWluBCkhocEqWOoLxv0q//AARas4VbbOShuZhCxrvEQY1BNLvA8KbK45WdnNuwqMxbMwYWreZQ2misWUDoAB0qjxMZeDYNZMsbjDXX+V73joWXXzFSM+HRC4VQC9q2uYlgMga2xUEE6TPh0pKxN24vE8OiMOymT2byk6nvR17o38dNqMYniKD+ELOgc2LR16qLItke5mHxpD5fvBMdhmkZSQMg/fDQSB0lgJqgpo4tiJxF2P2z18NKrhvWtcaZvXJj2239TWiJSFoXKOcon6Zz4W2+9aXCKYeURHbt1Fv8Sfwopna3hbxa4ykGE0BYDy1Gs0Q+covXYDQev660KvTnb/t6jYSc2vr091SOQDqQASi9BJ00/wBKC55z3dnH3jH7H+WleqrzVxC3cxdxkYFTl19FUH7QazSKauFYpVwljoeytzAO+UVWxipiVyOpZQc2pjb0M9axhu9g7AAM9lb6aeyviam4Lhz2hzAAZSN56iplrhOWLKnS0gjyB++aJ4jABUMADbYR91E7GH+wVvjLQykeY++o45l8oNnKbXn2n3rSfT78qduDY9Ln/pSFUnqs27dVxV3tVilGTlTDhrd2SQQVgCP3qB8WACgDYXbv/p+VGOV8Qi27hI1zLEDwBoVxi3NpX/au3Z+NSBxW6jf31pWy7mOs0J9C4rl5zda7axjWM6W1ypbtHREVQCzqTvJjbXaZq1wzFHAYRUuZnVTcPaZYmWZ4yroIVhoBGmgpFxfObqECSDktNnPsjMAVCgSbjMQQFA6GdK6Vx3FlsIAZDXcuVtDHWdo9nT30VqM8D4r8+S4Vz2mRmUK6gM2UDWCZA7w3AOtI97gnEsQWYMmFDrkZcxdyu8MQMg16CfWmXgXDmw+Jthc79oWftHMtJyi4hgBQIW2Rp4+FNZwwE+VBI3Afkyw9hCl0fOC0gtcA0Dbqo+oOsgzOs7Q2WeF2kVERFVE0VQBCgdB4VaIodxrH3LVh3tWzdcRCAgEiRmiTvlzR5xVqJT8hOt75xd+akC72zsLTi7AftG7+fKT0krt0FJnAcUHNl8SF+bm+z3CSGD57qG5KCWjLbA2M10Hmrm+y/C7t2y85x2cbMpaQyuu6MFD6HwpY4ZxG32fDUw69rdsFS6oyZixlyoLGAZDQDE/bWozRXglpWwvEexFsKxy28ki3rAWJWR593edKucX4G1zh+DWCOzRs0D3ddQJ8tRRXki4bnztyhRnvnuMQSrS0AnYkHU7+/rBz9xS4jYdLZy9pOfqYzWlgH0ZulHp8UsVy6gxOIuNE3LZUneBmtjY6dKSOCi2ONKrLm1ygFdB3NDHiCQdtIovxTit7tOIt2pUKwVMsKRN9huNfZWN9vSl3lSf4TtzsqvGskwpmfOZpHopcvSzbasx+01sr1TU+X21It2OlLK2Ho9wTFJaw2IdzCwik/wBIkdPMilTBXpe7M+0I+EfhTJwhpsXUYSrOpJO3dgwZ31qpiXiuLZkZrDLLRlbdYUydvQihDcIe/rfcnMwJTZA0QuUbgxHXx3q9hLUSBsCAJ6baDxIU+Xvojas9ekkyekabjYb0HtzLmbDquJcKNAEA/sLXqm5uxKHF3MrAjuagyNEUHX1mvUgx8NRzhbGwHZWwCT+6OlWQr2kdlZcwXw31E9TrFY4aT80w+2lq30/dWreAwgvMVYmMp289PuJoSrgcbiDcabjZbdsXGItplPdzZWO4n2QRrWvDucyQqXsrF3QBkEAZgSQ3mpA2/a+LCeUrbEktcEqFMNAIAyiRsdPGg3GuRmynszIzd0ARlzFcx8NFWo8lv5Ur6uMK6GVdHYHaQckHXWkKug/K3bVWwyKICowHoCoH2AVz6oMirN2yw0Ckjxg1XXejbX8sE6GlIOG8UuWkZVt5iTJOumkbCruLsFuHq53FxifKSZ9N6P8AA+LE2WME96B5aeZ0qNbHaYO6I3N345jUiFWVaDWDWKE6NwDhrYm3hHtgyEazcZYzqFbu5WJ7hZWgsAWjQb11nnXFJYtWE0AzQPcAAPtFfPvBebb2FsvbssUZnV1cAHLEhtCCNe58Kt4vmvF422Ev3muQwyzAynpGUDTTMf8At1F3bhnG7Oa3nuIhtjtGLsFAVg6g5m03DdelGrHFbd5O0suLiMTlZdQYJBg9RIOtfNHOXElvtYIJbLaKZyB38rtLAdNZ+Fdn+Sm6P4Kw4kSO006x2j6xRWpTYXpd5qwrsLbi9dsqjgO1psvdfu5iCCrBWKEyNg1bcw8zfNrtgMv0L5hdf/pCbao5/dzMAfDMD0qxzDxNbFhmZQ5OiIfrsfZX0mCT0Emguac54cdquFDm53y9+4wUMz5QzFggAlLKWxMfXM6zQjkzDlnsdllZ/nNsrmJylllhJAmJ8BNGeWcL2965dc5g7G2rmRmLNN654jM5MeAEdKL3OVzhsXZSybdnKDfzQ9xREr7A7x1gQD+VaYS8t8V+acKN+CYvKYBAJOY7SKuc2JcfGYBYLDLaLQNNXXMSZ8l0/PSxytwUXuGLaOTKbneLAkabEDSTJWPWjXFbltMRh7bEF/ows7mDqY/qk7UHOCQ/AibeMLme0uhtJGme83tEaz5UucnYZTjMS5JJtW7jKJ0BzMI/siab+L8fDYPtLeVjcdVIYEdnpciQG7xiDBMd4adKSeULmW9jHyscti6YG7EsYgbEmdNKR6nEaa1iy0tvtr+NS2bF685YjKmmUOuVtN5gfb/vVpLMHvCNOk+Wuo2InbwpZUcAhzMehA+yfzpt4E6thSoKyb206wAuseooBiLrosC05EjLCmNj7gPU1axRvWbGHLZLQFxspMmTcRo0jUSNxp5mqmCOK4jbsDPcbQ3CBHeJ9oAQPSgeKxF/EmNbSawLZ1dWP1+g06VO13MO0uNkU93NHtT0Uakz4e/pQvGcWa59HaWFIbbXNA+t4/0dtesUEu8dsIt9gpWAFjLqvsrtWKr8bwZF9gSJAWdeuVZ+2vUg88t8WVbNoXbb3F7O2FFsezC65tRM6fA02YLGWmMIpQkTBWDEif1NLvC8QBhbA3+ht7DrlFYa7K3AQRmtsAQdfHptoD1oOnmy/wB341jFYpURnbZAWPoJn7BSFw/nlbVq3bS0SyKFMmASYLEAbknNv4zWuO45dxNnETcGX5uW7NVgK2eGUkyxKjTcA7xRh0D+UzEu5wzXE7Njbc5ZzaFgVkwNYifAzvSRTNzhhbiLYN1sxftHGubQm3GvnvHSaWaWWybj1o49lW67edA0Oo9aNjEKdY+ymIf4FhQLLd4xn226CiPBLf8Aw8aRL9f3jQnhNz6NjEAH8BRfgafQKT1zn/zapEPj+B7K8wGzaj3/AOtDaceacBnSRutJ9Ceo1wHBBluuT7A9kbtM/ZpB9Y60FqzZxRQgg/h9tSXuYMPkXDA7nDhj6s9xj9prp/yOI4jMxKthSUHRQMQ4PrLEn4eFczx+Ou4u5ba2pLW0VZVToQzEE7iZPkPKm3Cc7XeH3cPaa1bS0hPakLNzK7E3basfZVWJZQN+6TMmox07mW7atnPfytbazct9mdWuFzbJUDwCoZJIAkEkVzfjuOuX7iYdAEYrlVB7OHtRBPjmK+OsHoWge5u5kNnEvaTNfxMqFuEDLBhrZRdmkFWEAKJkLOtXuWuBmwhNw5r1zW40z55QfAfafdUexDDYLs7QS1IyiEjcRsR59fWhHG7uNa8rC7eN1FEMAVdA0iO6AfHpqDRzH4ctbZQCZ6Uv2cLiLRZkS5GonKxEevlUDHY4hes8Lwottka5iezcxqFGaRrsZUa1c49iR/DKgalLZ92VHaPg4qtc4czYPh2wC4hrjA7kZmGg6nWmLifCkGNfENAIRtSToBbObyXQDx26UNOf4bh7vg7en8sWOnQJbAgeEHfzqfl3la9hLeIvYgqpdAAoMnKSIYkERttv6UcxXFRlspZHcvXH1PguQHQ+MHU1T5nDMceAcxAw1tQxhV9kn0G5Man1pGILWPTsxnLELozZSZ6gHvMdqkw123ffLbzsSJk9zQzMEkRAkk9BS/wnhPzcZHYk3wDmIga+zlG4GnXXQbUYV1s4e60hWW2yRJBOZSDBA3A9N96mTBhOE2rKrcAS4SfbJLKPDLoTdadt/IdaVuceLybawGIdWJbWT7Mk9DroAdJOuwHsRxsCytvUBbIypOuQIDqfqAqG27zESTQq0xxPYsREmY6AIToB9QE9PjNRqmj3MQ4OpAfr0VYMQPZGu3XrTBwrhC27cA96NG8j4eh+IPrW+BtIiTb9nZhuZG5P7w1BH5CoMXxHI5W2QxPeEnRZ8f3SDI9/SKgUOZrk4l8ywe5IGo9hdj4V6o+L2D2ssCWKW2JJ1JZEM7ab7dNq9UjvwtZwlgAfyVvyHsrVbiWEOUaFjmEhQdtZ9RtVnhDt81w+gA7K3qT+6o2FFOF/80SfqmpFTg/J2Jd1JAQSGlt4B1gD1G8bU6cM5cW29x7jZ2ughwFAQ5jO2v7IG/j40UsnUeh/CpW98f70a1jlPyo4FLJw1u2oVFW5AHqpPrqaRK6H8sA+kw/9F/vSueUssirrXXXYadJFUl3pisNK6ffSkeG4veNvIlosZmQCQNB0Hp404cuGcLanRoM+9mqHgt8CwwJJOYx5aDSelScv6Ye3/R/E1JBxMQYpQ4zwvKBcUd1iRHmPDypw46Y1pSx+IkQTttUgWiPB+GfOb9myGCG44TMdhPXxPWPhVBqyjkRGhGoIoTuvCeCpa4d2Vq2EuKWaO6LrXEJyuXbQzCnykrtIPPeegjZVzZrqqXPXQEjUzoSkGN+4KqcK+UG/b/5pNweJ9r49fU/bUmG4b/COKu3MMhthFLtmHtEkwvdMS2oJnoTUR7khreItpdYTiLCCwSf2BPZt65DknwSKZ+3RSczqIEnXYDcxvHnQ3lfk/CWWdGZ2YohLM2Uk96QF2EaCDJ31oM4C3sWFPdFq6o9O6B9lSNeG5nwtu8FuGRoTNtyoDAQdFPQztTlw7mLBDKlq9aUvqqzBaSRoDHUERXJcVwIu5uAj2UWJIOiKPSozYPznC2/AWV8d3J399WGfp2bH8UtWr2HVhNy8zKkDUDdzP1R7PwpO4viWbF44sSVSzcCrOgBCrt5mdaL8wXFHEMAWIEC6ZPQBZJ+wUrYq+gxGKOcOLwfxjKbgZDmEASIHoOtENqtavGMA8RbCs7bfWa4AJO+oSqnFOIPeu5xKLeuAuuYGYARQNNekDxJrW7iiSlkgAjNHd0U+0NCQIgiD5ggVjlbgfa3FZjol4BeolSDBnbxnxApZW+N2WfF9gJOW2kAE6SqQI23M6VnmjhVy1YQXSpdz3wsmMqsVJjqWjTy60x8MxafwjjGGuVVUEb6JmgdBItnX03pd47xprtjDvegG5edlWDlgBAF8TvMnefSpUIwOCRcRdVszpasIGKiGbOoHsn2ZkmN9esV6/wAWRLtpgoRCshQNFXrvudPtaelbWb7DE3ezBa7iYMAAARqAukezJPSq2MwBv3oGotIqOBrLw2YE9NSdvCkLeLxnfnDGTdALQJWfqv8A0o0PoJ1FE+XOWltW89w52bvE+M9fOosBwZsPYJUTcLLlB1yqbi6D+pPQ9a04hiXwdhcOVdsyPluBlgSWIXUzoIoJL5mxoOKuTOhC6CAAqgAAeQAFeoXxDEFrjGW6DUljoAN512r1IdG4YScJYEwOyt7b+yselEeBYf6bMJOhljJ909KWuE46/wBlZFtFcC2gh17kADczqaP8T5suYfDm49tCRAyqSBJgDcbUKGtAJHof/WqnF+YLGG/511V09mZY+ijU1yHivP2KvTD9ku0W9NPXf7aXXckySST1NGHTPz7zTbxt1DaVgtsMJaBmmNY6bUrV6vUhtbGo9RTFbgaCl1BJAo9h7PTef11piH8E0WTr1Og93vNVcDzRZs2EU5mcLBUDYydJOlXeF6WogCWafs+NLfGxaB0ILeH+n51JvxTm03dFQKPEmTQe5eZvaOm9R27JbYE/dVi7g8qFmOukD9b1JSrNer1CS4TDNcdUX2nYKPUmBXceX7eGw6th7CsDbIFxyurttnn63X02rhtole8OhGtde5WvFrYeQQyqRvPWZqMF+ysW2ZGuorOS+VidSTBIBPl4dKC43gTFLptWpZwVzrJHSdB6CoxjVvozXLWbQjowGreOvnUnKF9kuYiJAn4QXqXbXC4FBpcYq+n1nQ+G0x08BVrBcuW/nFm784WLbWyVYGYSNA2k7eFJ93j2JGIuEXrhyM2WYcAeADTA8qa+EccuXcdbw91bbo8Bvo1U62wxIIA+tNSghzHjWu9ozMkLKWzl7yrJBgkdRr5zS5fxfcZApBshVLTqx7wMgDVgYIM7j0q5huBZuI9ksZSbjAHUd1j47wBHUbb6ipeDW+9cZgFZriusiR3LhdhpvqVXTxqSpwXD5MRh8w7otqxME7iFB8zrTFy5ggt1bejo117hBA3bUgftARE7a9a0+adwjQKuVZaNI2zR4KCco99DcPzArW2v2MyG3n77CSw7ihwPZGjGF6EVLox3uKdhh0VlN3GOGd0O/fUjNdI9kAEwN+gike5fa5eQXAbkdoyMQQpbKgOQQO6ncA850plwaoq57TFw+ruTJc/tEnXN/tpFWCYAdiiLBRWaB7ZEgHeWIy+J1FSvLGFsIZuWbkuVUBlHcUBwYHQtGYT0qtw3DW0xF5VgOQjsI1MzLHSDqQKv8EsBcPaCexkWOhiNzQj57bFy+5dbbB8vaSCciKgIg6AZg3SaizzLzAtiEZC63FYHLuBsSfDQ+tKHCuHh3ZllFzAkSW6GFzE67g/Hxq0+EvYu+LzOezmArrlOXp3R3dRlPr9jFhcJlAXw66D8hUN0gcypGJceSf4Fr1W+dcOFxt0KZAFuCNj9GleqBo4TiIwliBtZt69PZHxoBzheZsO0nZl06bijPDXJwtgDT6K36+yKgbg64hhaaYOpIOumu8abVJzNEJIABJOwGpPupn4P8nWKvwWXslPV9/7O/wAYrqfBeVrGHH0dtVMandj7zrRzs9vQUaccM5y5XXBdkFYsXDFifIrEDpuaWq6D8rXt2DP/AFR6QVrn1Ib2h3h6ijBF9WOWGHTb/Q0Hte0PUUyoh0j8KUksYfF3kyBRaUEktqN4/WnxrW9y/bs+0c7+f5U08KJOHAOkEzHXb4UI46fDTxPU/rxNQL9+7rGijw/WgqHi4i2mkSfeYG5+Ire00nz8ar8abvKszlX4T/pFRD6mt2pietQ1ZsDu+hoSa7hCiQdetO3ybY9GRrVx1Up7MzqD5gHY+PjSk+qA1NyzhmbEhApYGQQCRp4yCIpTo93lRGJNtlYdFS4sdPqnXeq3CsDiMO103LTDMDBgx9b8/Gp//jqj695PKc4/8w331Jb4XeSOzxbrr4ae/IwoJaHLrMWYKpLFidddZjrRPly2f4VWQQoZ4J0GiMBr7qKnF48aA2sQeitblmPgJBP20X4vg7li2pzy7QTYGWUzAmDDZYERo3xqUb461lxRvIQCEZVAGrZgMza6KAQe95neqWKx1u1rdzZ1AyIq95pHs2/AftMfET0n2N4hbtBrbuBfa21xbepnKpINxvqjTRZ2HXegljDhiHYgsFyzm1yhmIHlAYD+qKja0xaNcum5mUKUy5F9iSCGI2LmIWfI1Wx4uG3dAdVUplUQQttQVYhRrqcupOpJqzgLTAyZYAdOki3Ma7a1JezNaWRlYkSJAj65WSY0QMT6eYpZCeUVvriFsuwS3mVrjP7OUkaLGmYrAPhPlTbwrhl0llukXbKqvZI0wjDMAQCN1GWKmxbW8FbW4VLZny+8hjP2fbVvjnGexMTH0Ny5J0AK5MqydJJJFDWZ2X+Pcau4azbtWrKqZChQXiI9kQoIMx4gzSXbxK3nYPayuzfycFgYJYZnkrqHJ13I21kxw7my9cxIGKKKttSwZUbcgZSWAYnQn2dNav4Z7dzEXDbQqNO9JKtsSRIEa9I++lld4fhcqgRr1kyfeYE/AelXexnas2kmrapAnr0oacv5ssFcXcBaYCeH7C+VZqTnIj57d9E/wJXqWTLwrCD5pZZiT9Cmmw9kb9T91XeCLOIWB3QG8h7J0FUuGMowuHDESbVuASB9Ue73mmPhXCXVhcYroDCjvTII1I0+E+tBgzb2rYPoPStVU1sq6frxrLblPysjWwf3r33pXPq6J8rqENYn9q78Po4rngrTm2srLAedMNq04HWPLX7qBYZe+vqKbktmBB91KFOEMey1nc/hQXj7mTGs6fdFMmBtj5uWZgFXNrt8SdqSuI4ntXPZSwG7bKPjv7/hUlaywTVjv+vU1Txl4O7MJg7T5Vdt4MAy5zN0ofdGUkb1JFV3BLKsPKapVbwd4A6mBBFCFsFw97luEUkkwAPE10jlnlP5tblo7Zh3tdvIUrcpW7q2u1tKWE7AITpHRvHypiXnNlP09ifOHtnTXeGU/ZVTB58L5yeo8Kt4Xg9y8oa2REw+YgZOsnWYjWav28Lae0l4ubdlgCCSJaRMLpr6++oL2IN5YT/h8Ku7bF/fuT5/juNYjPErdlms4T6XERD3JUZdJO+lpY1JP/kdKAXbql1csXKhs9zXLJyyqKdSAA3fOrHyAAo4a283rdoHs714sANXZe6qBo1iATl8z7reO4Q1tUQXA7XBdOhEKZy5JGndII9x8KWS1xbiFkXrhA7a/flmc7WlfRV8mylRHSRPhQnDiC7G43edhA6GfPyjTzpi4Xyi9pu2MkPhzeIkd2HURKkzos+/yqDiPDxevG5lyiEUD+iirOmmuWaQzwbFr3e03cnKJ8J3j0H2UcxOHs3wtq8qZMwIU5hJBjukR4xPnS9YRUuW1YNLZhbywACDrmkajwAijt/FK2IsC662hatiC7KJAcmBrEnT+yTQou8zBbwt2VYSjZiPKCo9+ppa5gZ8ZkCuGZCQ7kd1z4Ko0gaCZ3GnjWnOFmxev5rN43HChCisqoTrlGfq2pkAHQdOl3lfAMlvvFSZ+qZHQzMbwYMEju+tRpefgmJtBQBngzK6ECZgGZH1tNtT40wcG4cwOcysqoy+GgnfWZ3o72VTIlQxthrXj76mIJ8vwH6/Goz4ToN/19lTLPTc/ofChtzLnNIxt0eVv/LSvVnnb+O3Y8Levj9GmtYpZopwfgnaWLLPqOzQgD+iIk0y8EQJdVQYGug9Dv41Q4M5+Z2NdrNv/CKu8JI+cLA011/qt8aEaba61sp7vpXlrUju1ltzL5YtTh/W5/8Azrmy710n5XjpY8c1z7krmy1tirOD/wCYvqKYRwkkl0bLOsa/eD+FLuEHfWPEU2YcmNf0PdSKuYfls3LIa9eLoslU1CzOs9SfOhvE7XZtGXKB7I2AHp0plw2NW3YXqdYHvpU4tjDdefDSeg/M1IN7IkljsBPnQuJM0axJItt6AfGKF210qT2EwBuOqLuxA18zA21io8VhWt3GtuIZGKkeYMGnzkPhntXm1jur+J+4fGhXPXAWS584VT2dz2iBoreZ89/caEa/kzvg2Cp1IbQR4+lPmPuWcKgbEQ7xKWRHuL+X2evTjXJnNIwhYdmj9oIlgGyGZDAER8aaO0a+xbNmJ1ZydPHXzjp91WHRY8e+cYlbmJM20lgg9kADRQOmsSSemtCOYOa72MfJbBS0JAI0GmXQe47/AAAG+9rD2cRbv2rZk20W7n6ORcRco8RB321HqZrOBNlczAapIGvksmQNdKgK4ALbtJaQG2WtpnuCMzDKCVSDKgAnXdtffCMM1trFuHIVXKHJ+0WbfzaTqTvvV/lbETiVtXJLZVCKNgq694dCIiTP2UxXOMh7Pzi3lIZtJzFWXNE9CZGtDWFrjnEXs4a2qWUzCwmHYnUQSucgROhkjz1O1XV4TmWcoDeB0FF+YLYGFvtH8m33VJxG/wDQsUGYshydJJGnpvQ1hJtcGPYLiGgC2hddJ3mT5aH7BQfjyWDaNy6pLbKTmHnExAEZjtRbjOKu2cAmHNrVwbctGUDvNJaYkqCRrVHkvkxLy9ocyL30Yz7YjKwQg6iZBbygTJjTGBXL/AwW9pDlYNlQGEKnQZmEEMD6kDenCzZCgACAKt4zh9nD5bdsnMRt5AbmoxUsYipIgeZ2/Ot1t/AfqKzl1nqdvIeP5UNI0SPd9/8ApU1odf151m1Z9w/CpMvX4fr9dai5dzx/Hrvpb/y0r1Y53P8Ax130t/5aVilimngsDCWCetq3/hXpV3hV+cTbEaEnf+iao8DUHC2Op7G3/hG9EOE2gMRbO7SfQaGdPxoXpqQfr4Vrd9mpVWobjxbJ0nWsujmfyupAs/0nPxC1zZa6T8rraWPVz9i1zcCtxzqfBH6RfWmi3istLGCt5nUedFExo2YnTxFIFsTiSwUCZPTz/Gq1zCZV+kOWOn62qdMUE7MIue4ROUb9YHkKlThDE57xDMT3UGqg/wDsakCcTuk21gQhYa7THgPDzqjaQzpB/XwNM3MvCXNgMNShkj90jceMafGlXC7iDHuqTsnCcELdhEAAIXUfDWqnG8dnw5wxAKP3m0EjoIP1YjpUHLPFmvWSpANwaSN2HTTxrN/hzvcOdGsooklxEDU/dQXM8fgDh7sHUbg+I/OmThrnE2hhxcKCZIEd4fsnrHlRrjXCBirPZ2UChO8rt7TtB+AP5bCkTh2KazdEyCp18iKQ6LwbhwsW1OeDdtEGeg7SdI2MoNaLYOz24CW7wvHLHdMkA+Ph1Mmscv4/tuyFrfIAVIBnvMWnwjMNa6JasKpJVEWd4AHpsNaza1IDHhrKzOEClkKd32jJndpj0218hWOX+EjCYVVdmy2lZjm7xUasRoNhrEUfNVMc8I3w+JA/Gstq3H8O1zD3LaRmYQJMDcT9k0tfKA2IUJcw8FVzZu9sTEHLOumYk9ACTpUvOnMV3DlOwTtHae6dgBudCD1ArnvG+PXsY0XlWLa62VLatmhg2szsI6AHTWtSM2qtrizYu+qX7oI8fqqJGiRuTA73xmuiPznhbFmEYQgyoi76aAAUhYXCKiLKKhGZUYe02adWO0Zeg069aq3+FqXC2z2kfW2Bjw8vOlmXD7hccLy22j6Q5ncz46DXyGw6DXrRC2m3jSvyhgXGZ2EFtB6fr7qbhbyjzP2D8z93rQ1HiBtOg38/P8B/rWyrO/8At4CvR08Pv/0/XSpkTKJ/RNRedOg9/wCA/H4VC4qRmPXfx+/9edRzJqLl3O/8eu+lv/LSsVtzwhGOu+lv/LSvUudG8DxbLhMOltcz9jbHkO6KZOXccwKo1tAW3ZZBO+8zNDeXrCLg7BjVrNuT19kVZwGIAv2ySFUMJJ0AEHWaEbgaD8b45awtoteeJJgbs3kB19dqAc1fKYloFMNDt+2R3R6D63qdPWuU8Qx13EXC9xizHck/qB9lUjVonzfzYcbcU5AiJOUbnWJJPuFL5WN6s2VA0UZm8eg9B4+dZFketaZZ4XPar60fNtCe8oB89PtFBbK5WXKCWkQPsjzppFvU7HWgLuGtIiSgAJ3O5PqTqatYUTr9p/Ct8HgZtgnUnYVa7EzEbfAetSS4XD5tfPTxNIHN3APmt/uwEud5APq66r7j+tKereLYNktd5huT7K+v5VBx7lwXcO8kve9oOdyR08h0gVIq8qcV7K6p6TXQMeud1S45YRmA3DHcknykVyLDsVbwPjXSOW8ebrJmGioRI/q7/rxqQ7btwANwNj+fj60n868pvcftsOjOx9sICT66U7quZgqka7nwHj5nypu4VaW2mVB7+pPiaNaxyD5P+LXsFixYv2ihuad/unxEeP3H4V2azeDrOUjUj18xSD8qfD8xs3AYZSDMeB+NNfK+MZ8NbN0BSAFGhHUxvPlRfpnwTznNABiJnp6UM5kxItWHuMYVIYk+RB+3YetGGcKCToBqfSkDmDiPz14APYKe6P2yPrHxG8D30SG8EvFcyM9xrhdCIy5MwzwSdVmO8NDIjpPWrvC+HAzFsKoZhJhncT3SSRpA8NyT5UdHALQWCi671YTCAQANBW2MK/GuC3LpGT6te4Ly9dB750+/y9KabGrusRly6+OYE/ZFEMPhdYHx8PE0aZGmAwmRZIkDYeJ6VMJ9o7nb8W/Af6VbjN5Ko+zx9T+Va9nmMn3eQ6UNIrNqKku7wOn6PuqwRAn3D86iA+39fr0qKtdNar61YcUH4rx6xh9HfX9lRLesSAPeal055zuf+Ou+lv8Ay0rFDOZOL9tiblxVIDZYkiYCqAfeBPvrNac66XwID5nhoEnsLU/2F60P49Yy4e4euQmfD8ql4DzJhlwdhGxNlWW0gINxcwIUSInQzVbi3MOGay6rftElT9dfD1oNc7uWJksfzNQrhifIfZRQXLX/AFEn+kK1N+2PrqfRhFLKjbwxGg9/Si/C+X3vNltrtux2HqfwojwLCYViHxGKtKOi9oub79Kbv/k2FQd3E2GHhnSfv1qKHhfLdnCrMZ7nViP8P7I+2t8TwS3d1Hcf9pfxGxqaxzLgjM4mzr43FH4163zDg838ashf+4v50JvhcP2SBWKnTVttt9dgOtDb2KN45LRy2571zq3kv/2+HjWePcxYO53BftMsCYcQdQY312qnZ43htPp7IA2GdYH20ob4fhVQBUEAfGry2dfw+NDLHMmEUfxmzPX6RfzqyvNOCAJOKs+guKSfcDQSjxLkC/cvXGthFt6sGLe+ABJn4VT5WvMl1JJAJyZQdWk6wOgG8+VM3H+ZrD4dyMTaJYQttLqmJ6tB1Me4UB4AMNmE4ixbgd5muKJn6o12A38aQfeA8GZGYG52ssTm6dBA6QIpyweFgUtcM5k4fbAHz3DmB1vJ+elFBzzw8f8A5uG/vk/Os1uJsVjrLYY4hlW4tsMSAQ0FTBHqI1FBcfxIXcXYSCLbLZuKNY1ZywbvZT3RpCmc240oW/G8AvDrltMXYN28pNwdsutxm1YAtp49NhNacR5qwXdS1iMODkVWuhkBCgQEVp008PE1DRfj/FDebs0P0Snvn9s/sjyB38fuq2LOQT16DwoZg+YMEog4qzA2HaL8d63bmnCH/wDKs/3i/nShIMD018akS1FDrXM+D64qx/eL+dWLXNWCGvzux/eL+dRXLVjU6bn8AKtm3l7o3Ptfgv4n/eqFnmvAgFji8PPQdqmvmddqxZ5twI1+d4een0qb+O/6NBFmtxp8fX/StrVifz8KFDm/A/zvD/3qfnUh5ywIEfPMPrv9Knw3oQg6gny/D9ffULmTVB+b8D/O8P8A3qfnUP8A8swX87sf3qfnUtFGWlfH4G1gxevnvM5OUnUrI9ke/wDAdKInm7B/zux/er+dKHOnM1i9kFu6hCzMOpnz0NMH6IeIPe9w+4V6vYy+hcxB22PkK9Wn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6568" name="Picture 8" descr="http://www.edadenizozdemir.com/wp-content/uploads/zaman.gif"/>
          <p:cNvPicPr>
            <a:picLocks noChangeAspect="1" noChangeArrowheads="1"/>
          </p:cNvPicPr>
          <p:nvPr/>
        </p:nvPicPr>
        <p:blipFill>
          <a:blip r:embed="rId3"/>
          <a:srcRect/>
          <a:stretch>
            <a:fillRect/>
          </a:stretch>
        </p:blipFill>
        <p:spPr bwMode="auto">
          <a:xfrm>
            <a:off x="3571868" y="3000372"/>
            <a:ext cx="5419725" cy="328135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403350" y="2060575"/>
            <a:ext cx="6480175" cy="1421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120000"/>
              </a:lnSpc>
            </a:pPr>
            <a:r>
              <a:rPr lang="tr-TR" sz="3600" b="1" dirty="0">
                <a:solidFill>
                  <a:schemeClr val="accent3">
                    <a:lumMod val="50000"/>
                  </a:schemeClr>
                </a:solidFill>
                <a:latin typeface="Artistik" pitchFamily="82" charset="0"/>
              </a:rPr>
              <a:t>Öğrenciler öğrendiklerinin %80’nini bir saat </a:t>
            </a:r>
          </a:p>
          <a:p>
            <a:pPr algn="ctr" eaLnBrk="0" hangingPunct="0">
              <a:lnSpc>
                <a:spcPct val="120000"/>
              </a:lnSpc>
            </a:pPr>
            <a:r>
              <a:rPr lang="tr-TR" sz="3600" b="1" dirty="0">
                <a:solidFill>
                  <a:schemeClr val="accent3">
                    <a:lumMod val="50000"/>
                  </a:schemeClr>
                </a:solidFill>
                <a:latin typeface="Artistik" pitchFamily="82" charset="0"/>
              </a:rPr>
              <a:t>sonra </a:t>
            </a:r>
            <a:r>
              <a:rPr lang="tr-TR" sz="3600" b="1" dirty="0" smtClean="0">
                <a:solidFill>
                  <a:schemeClr val="accent3">
                    <a:lumMod val="50000"/>
                  </a:schemeClr>
                </a:solidFill>
                <a:latin typeface="Artistik" pitchFamily="82" charset="0"/>
              </a:rPr>
              <a:t> unutmaktadırlar</a:t>
            </a:r>
            <a:endParaRPr lang="tr-TR" sz="3600" b="1" dirty="0">
              <a:solidFill>
                <a:schemeClr val="accent3">
                  <a:lumMod val="50000"/>
                </a:schemeClr>
              </a:solidFill>
              <a:latin typeface="Artistik" pitchFamily="82" charset="0"/>
            </a:endParaRPr>
          </a:p>
        </p:txBody>
      </p:sp>
      <p:pic>
        <p:nvPicPr>
          <p:cNvPr id="3" name="Picture 2" descr="http://t1.gstatic.com/images?q=tbn:ANd9GcTdspfNgTNUT2k2erZ0jD5X__me8Tg3zXEKrU65JwMwIcwMySTI"/>
          <p:cNvPicPr>
            <a:picLocks noChangeAspect="1" noChangeArrowheads="1"/>
          </p:cNvPicPr>
          <p:nvPr/>
        </p:nvPicPr>
        <p:blipFill>
          <a:blip r:embed="rId3"/>
          <a:srcRect/>
          <a:stretch>
            <a:fillRect/>
          </a:stretch>
        </p:blipFill>
        <p:spPr bwMode="auto">
          <a:xfrm>
            <a:off x="6643702" y="5143512"/>
            <a:ext cx="2319188" cy="15716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tr-TR" b="1" i="1" dirty="0">
                <a:solidFill>
                  <a:srgbClr val="0000CC"/>
                </a:solidFill>
                <a:latin typeface="Times New Roman" pitchFamily="18" charset="0"/>
                <a:cs typeface="Times New Roman" pitchFamily="18" charset="0"/>
              </a:rPr>
              <a:t>UNUTMAYI ÖNLEMEK İÇİN</a:t>
            </a:r>
          </a:p>
        </p:txBody>
      </p:sp>
      <p:sp>
        <p:nvSpPr>
          <p:cNvPr id="23555" name="Rectangle 3"/>
          <p:cNvSpPr>
            <a:spLocks noGrp="1" noChangeArrowheads="1"/>
          </p:cNvSpPr>
          <p:nvPr>
            <p:ph idx="1"/>
          </p:nvPr>
        </p:nvSpPr>
        <p:spPr>
          <a:xfrm rot="21016118">
            <a:off x="2485273" y="3056912"/>
            <a:ext cx="5912262" cy="2016051"/>
          </a:xfrm>
          <a:solidFill>
            <a:srgbClr val="CCFFFF"/>
          </a:solidFill>
          <a:ln w="50800" cap="flat">
            <a:solidFill>
              <a:srgbClr val="000080"/>
            </a:solidFill>
            <a:prstDash val="sysDot"/>
            <a:miter lim="800000"/>
            <a:headEnd/>
            <a:tailEnd/>
          </a:ln>
        </p:spPr>
        <p:txBody>
          <a:bodyPr/>
          <a:lstStyle/>
          <a:p>
            <a:r>
              <a:rPr lang="tr-TR" b="1" dirty="0" smtClean="0">
                <a:latin typeface="Artistik"/>
              </a:rPr>
              <a:t>Planlı çalışma</a:t>
            </a:r>
          </a:p>
          <a:p>
            <a:r>
              <a:rPr lang="tr-TR" b="1" dirty="0" smtClean="0">
                <a:latin typeface="Artistik"/>
              </a:rPr>
              <a:t>Düzenli </a:t>
            </a:r>
            <a:r>
              <a:rPr lang="tr-TR" b="1" dirty="0">
                <a:latin typeface="Artistik"/>
              </a:rPr>
              <a:t>not tutma</a:t>
            </a:r>
          </a:p>
          <a:p>
            <a:r>
              <a:rPr lang="tr-TR" b="1" dirty="0" smtClean="0">
                <a:latin typeface="Artistik"/>
              </a:rPr>
              <a:t>Tekrar yaparak unutmayı öneyiniz</a:t>
            </a:r>
            <a:endParaRPr lang="tr-TR" b="1" dirty="0">
              <a:latin typeface="Artistik"/>
            </a:endParaRPr>
          </a:p>
          <a:p>
            <a:pPr>
              <a:buFontTx/>
              <a:buNone/>
            </a:pPr>
            <a:endParaRPr lang="tr-TR" dirty="0"/>
          </a:p>
        </p:txBody>
      </p:sp>
      <p:sp>
        <p:nvSpPr>
          <p:cNvPr id="40962" name="AutoShape 2" descr="data:image/jpeg;base64,/9j/4AAQSkZJRgABAQAAAQABAAD/2wCEAAkGBhESEBUUExQWFBQVGCAaFxgWFB8aHBccHxwYIhkgIhcgHycfGyInHh0aHzAjJycpLCwtGiQxNjEqNSYrLSwBCQoKDgwOGg8PGikcHyQpNDIsLywyLDIsLCwsKSwtLC81LSwqMCkpKTQsLCwsLCksLCwsLCksLCksLCwsLCwpKf/AABEIAHQAdAMBIgACEQEDEQH/xAAcAAEAAwEBAQEBAAAAAAAAAAAABQYHBAMBAgj/xABAEAACAQMCAwYEAwMJCQAAAAABAgMABBEFIRIxQQYHE1FhcRQiMoFCcpEjUrEVJTNiY4KSocEIFiRDVHSDsuL/xAAZAQEAAwEBAAAAAAAAAAAAAAAAAgMEAQX/xAAoEQACAgEDAgUFAQAAAAAAAAAAAQIRAxIhQRMxBBRRYbGBkdHh8EL/2gAMAwEAAhEDEQA/ANxqvdqu3NppzQi5LqJiwVlQsBw8Oc43H1DoetWGs775tBmkt4by3J8Wwfxgo/Evyl/uOEH24qAu2j65b3UfiW8qSp5o2cehHMH0Nd1Z5ddmILqJLyxb4WeVA8c8Hy5zvwyIvyv5EEZyKiYu0/alBwmztZSu3HxY4/XAkA39h7VWskez2KlljdPY1muLWNXhtYHnmYJHGMsf9AOpJ2A6k1lGm95naCWWSP4C38SIZeMlo3wc4I4pPmGRjIyPWk+n6prE8S6jALWzhPG0Svnxn6A7k4x7YBONzt1ziuSUskYq2yXTtjqmpqDYxLZWzcrif55HHLKRDYdeeR6iu7T+1txay26XM0V3aXLCOK7XCMJMHCug+UhiCAy/erAtuvBwBRwY4eHG2MYxjyxtWN9qO8SG6ube1t7RpIbS6WTMHzGVY8jCRBcBdzjfy5ZqrHklN+xRhyyyN7bH9B0rnsLwSxLIFdQ4zwyIUYehQ7g+ldFaDUKUpQClKUApSlAK+MoIwdwa+0oDM7Hstf6RPKbVRd6fKxb4UNwyQk9Y+L5TjljO46ZGaDvY04MUmaW2deaTwsrD9MitMqk94Xd4b5oZ7eRYLuA/LIy8QZd/lYb5GeWx5kY3queNT7lWTFGfcgZu97SeMBWeZ9wojgYtvjYZA5+lT2matdTkH4U28XRp3HiEekK5x/eYe1US+7UazbvdBbOxk+CCmaSJSAoZS2RllPIEkAbV2x6b2j1SFGLwWMEihsoW43VhkHYsw2PLK1R0XwjN5d8L7lg1TU0vL0aXGSQyM14yHdIwNowejOSoPkNuu1os+xFhE0TxW6RvCMRsg4WA5EFhuwOTniznNR3YPu3ttLVjGWkmkAEkr82wc4C8lGd+p8yattaYRUVSNcIKEaQpSlSJilKUApSlAKUpQCo/X9bis7aS4mz4cQy2Bk8wAAOpyakKz7v3P8yTfnj/APcUBD33+0BA+EsbWe5mb6VK8I/ReJm9gB7io9tT7VStxNLbWgbcRu0alB0yp4m39au3YjTYYLG38GNIy8EbOUUAuzIpYluZ3PU1NkV5+XxuluMUXxw2rZjZ0TUwLpZ9VsYvi8fEZIJbK8OM8Ixhdhg1Nx3uoBQsGvWDFRsvBGAABtuCfQcqvU+tQAwrxq3xDlI8EEMVDFt+WBwn71+LzszZzf0ttA/5oVJ/XGapXi58kukuDz7N6/fnCXcUEnIeNazAj3aJsMPPYn2rt1TtvbWr8N1xwKfplZCYm/8AIoIB9Gwfeq5cd1WlOci2EZ55jd0x+jbVxXnc5p8gI47kA9PiCR+jA1bHxivf4/ZF4maHo+twXcXi28iyx5I4l5ZHMV3VVu7vs58DavbjJRZ3MZbmUOCufM9PtVpr0E7VooFKUroFKUoBSlKAVnXf3Oq6M4JwXkjC+p4s/wAAa0N3ABJOANyT0rF+8BbvX/ksEU2ls5/bSPwrNJjB4PNVGRnrmuN0rYLX2FkunsYBPHHGngIEMcrM5Xw1CkjhwpxvsxxVDuG1SGFrCaSSZr/hW3mYnKMHCzIxzkDgBb29zVut9U1mGJI10yJxGqoCt6u4UAbDhHlXwa7rLkfzVEpG6s92pCnlnlnkSNuhrx02m3t91+TU6qtzKNYl1TTXtjIqqLFmihJHEjl+Jyw6EFSB9gOYNav3adu5NSimWVViuISAwRTjhYbNwtnByCCPbzr83eka1dAeK9hb43QpE0zxkjBZWbZWweYqI0ruLjjbjkvbguTkmLEZJ/NlmO9TnPHONSpP2ORUk9i6alod3J9F/LD6LDEd/crn7ZqFvOz2rxRu8WqGQqpYLLax/MQCccecKDyziuuHsCVGF1DUAP8AuAf4oTUNq9vpsLeHd391dn/pWmMpc9MxRqCfZjiqYvhb/Qk/f5JjuX7Z3GoWkzXBUvHLgFUCjhKqRy5nOf1FaHWRP3nQxR+FBpV4Y+ErwCDwlwRyHCCR7jfrX77qO8KRhex30jotrh0Nwf2kceSCHbALEfJuRk8Vethlqj2ozSVM1qlVR+8yxUgSGaIsvFF4lvIpnH9mOHLncbYzuNqktB7XWl4pMMo4lyHjf5ZIyPqDRn5lx+lXESZpXNFqULHCyIx9HB/ga8rzXLaJkWSaJGkOEDSAFzkDABO+5A+9Ad1KUoDOe1N8+qah/JcLMttEOO/kQ4JH4YQ3TPX/AOTVuigjiRYolCRRjhRVGAAPSsw7DJrOmxywvpRneVy7TC4VS7H99iWyPbH+eamZ17TT7JDZ2anqzmRh9/mH+XSs3iMc8i0xpIsxyUd2XelZ9jWLZvDk1TTXmwD4U4CHflggK2/TbrUgdU1tIi8kGmhR/wA43LLGB5kZ5fcVh8jk9V/fQu6yLjXhe3qRRl3J4V8gST5AKN2J6AVnOnwaxqWXTVbaKFXKt8JG5wwwSASq8WxG/Fivk8l1cTHTLe9muAoHxl04QeEu+Y04VzxtyOWONx54eTa7tHepfZHjM82oXfBeX62ULnEdlDOviuP7RlOFY9Qc+WBVn0qfRNOHBDLaQnkx8ZS5I58TZLf6VSf90LK+1T4WC3WK0sVxPIgKvLJyCl+fTn1wx8qme8C203TdNeKKzhMlz+zjHBxMTt83Gct8uxG/Mir3gUqjqpehFWldGjx3KsqurAo26sGGGHTDZwazbtjoy2+vQX0qSfDyRZkKwtIPFQEKGVQf6jDPUZ6VG2XcvEungyLJLeMmApl4Y4nbkSAM4QHJ33K461MaLc6pp88djLcpcwvC7xyMh8SLhwMAtnO5GAeLby5VPDhjC6ldkZuWzaJ3Su0L3F7hrR44vCJt55Y8O+48Qb7xggqQpwSFJ9qJ3lLPFcTW2n2zq9yvi3UyKS0gbPyBvwLtkgHcn9fDtdLNZtEI7vUJp5mPCi3GScdeHgOdzyA8/Ko+31HXbcG6mEssK/XFNIGcL1OMArjzxt1GK0Rx07IyyWqPKw7x47CCO3WzkV0UB+MiMs34iRwknfOM1yr2du9Vs7vUyx8SBl8NF5cCgmQL1+UFSPZupqQ7yLK7mgW5ikaW1dQxjKqTECAQcgZ4d999j6Ve+7m+SCxsbdRj4m2nlz5upUt+oY/4RVyVmactNVyy5933aM32m29wfrZcP+dflY/cjP3pXD3Rac0GjWquvCzKXIP9diwPpkEGlcLC41Sey3eLDNPLazOBcJdSwqP3lUuyH0+UFfdfWrtWcd5Pdkbh1vrHEd9EQwxsJuEgjPQMMbHryPQgCD0bsif5evjfrHcO8Ykh4l4kMbuV+g5wQFCYPLfnzpfdo100XVgsUpyS9oI4PGRUkAOCmRkLJx7eRHtU72X03UZ9Slvb23+G/wCGWFUEgcMePiJGOQ25H97matlZ8jaZpxRTjt3Kp3X6W8GmQiRSsjlpHDLwkFmPMdNsVwd08QSO9jxgx3sg6b/TjcelXqqT2KwmparFsP2ySAZGSHQ5OPLPX1qu7stqmizaPoqW/ild2mlaVzjmWOw9gMAe1eOqdnY7i5tppN/hi7IuNi7BQpP5cE++PKpalRsspVQJqnyslxcC7TPB4XhRNn+kTjLM4HkWGFPULnqK6O38pMVvb8TKt3dRwScJwTGxPiAHpkDG3nVC7FdsWmuJoiYsGRigLlGCDCoqJwlSqqoAUEEAdavxR5M2eX+SZ7O6VJN2inlk+mziVUHk0i/L98FzU/quuJNfT2jKuY40Y7DLq4wwPnjb/FVQve2D2N1rcgwJCYXiBHNmAXODz2YH7V49jrs319c6my+GrKsagnYEKviHPUDh5+vmK1OtNHnRUuq3wePbXSGj0tYvDmkMQKq0cmFVQTwl134hw46dOYqw92j2cVpBqMsg2txaKmMsZPFcsqr1ZgYwMdOe1eml9jodeto55mkjiV5AnhkAsOLAO4PRQfualdD7jbO1uYplnncQv4iRuVKhvPZR1AP90VAvo0dRt5Ur7Sh0UpSgFRd1Fhj+tSlfCoPOoThqRZjnoZUtf1v4eMcKGaZzwwwr9Uje/wCFRzZjsB7iqtofdqxka7vJ5DfSNxccD8Ah22VdsMMbHIIwMb8zpx06PiLcI4iME9ceXt6V+H08dDVPTkuxd1Iye5HQqQoDNxEDdsAZ9cDYV+66WsWHrVY7U9t7OwVvGlXxAMiJTl2ONhwj6c+ZxVel+hdrjXcie0s4uNX060Q5eN2nlx+BAhC59Tk4+3mKodnp2vaahgSx8aJHbhYRlywLHfKNkZ54x1rQu6TsvL+11O7B+KvN1UjHhxZyBjpnA9gF9a0itcVpVGGctTs/lDVNak+P+KvdPJUhQ0L+JGrcIABJIydh1yK0BtZn1oRwafayW1u4CTSlQI4Yx9SoR8rEjPkemBkkbcygjB3FEQAYAwPIVIic2l6ZFbQpDEvDHGoVQOgH8T1J6muqlKAUpSgFKUoBSlKAUpSgODWNHS5Tgd5VXr4UrRk+hZSDj71DaD3aaZZv4kNuviZzxyEyMD6Fice43pSgLRSlKAUpSgFKUoBSl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0964" name="AutoShape 4" descr="data:image/jpeg;base64,/9j/4AAQSkZJRgABAQAAAQABAAD/2wCEAAkGBhESEBUUExQWFBQVGCAaFxgWFB8aHBccHxwYIhkgIhcgHycfGyInHh0aHzAjJycpLCwtGiQxNjEqNSYrLSwBCQoKDgwOGg8PGikcHyQpNDIsLywyLDIsLCwsKSwtLC81LSwqMCkpKTQsLCwsLCksLCwsLCksLCksLCwsLCwpKf/AABEIAHQAdAMBIgACEQEDEQH/xAAcAAEAAwEBAQEBAAAAAAAAAAAABQYHBAMBAgj/xABAEAACAQMCAwYEAwMJCQAAAAABAgMABBEFIRIxQQYHE1FhcRQiMoFCcpEjUrEVJTNiY4KSocEIFiRDVHSDsuL/xAAZAQEAAwEBAAAAAAAAAAAAAAAAAgMEAQX/xAAoEQACAgEDAgUFAQAAAAAAAAAAAQIRAxIhQRMxBBRRYbGBkdHh8EL/2gAMAwEAAhEDEQA/ANxqvdqu3NppzQi5LqJiwVlQsBw8Oc43H1DoetWGs775tBmkt4by3J8Wwfxgo/Evyl/uOEH24qAu2j65b3UfiW8qSp5o2cehHMH0Nd1Z5ddmILqJLyxb4WeVA8c8Hy5zvwyIvyv5EEZyKiYu0/alBwmztZSu3HxY4/XAkA39h7VWskez2KlljdPY1muLWNXhtYHnmYJHGMsf9AOpJ2A6k1lGm95naCWWSP4C38SIZeMlo3wc4I4pPmGRjIyPWk+n6prE8S6jALWzhPG0Svnxn6A7k4x7YBONzt1ziuSUskYq2yXTtjqmpqDYxLZWzcrif55HHLKRDYdeeR6iu7T+1txay26XM0V3aXLCOK7XCMJMHCug+UhiCAy/erAtuvBwBRwY4eHG2MYxjyxtWN9qO8SG6ube1t7RpIbS6WTMHzGVY8jCRBcBdzjfy5ZqrHklN+xRhyyyN7bH9B0rnsLwSxLIFdQ4zwyIUYehQ7g+ldFaDUKUpQClKUApSlAK+MoIwdwa+0oDM7Hstf6RPKbVRd6fKxb4UNwyQk9Y+L5TjljO46ZGaDvY04MUmaW2deaTwsrD9MitMqk94Xd4b5oZ7eRYLuA/LIy8QZd/lYb5GeWx5kY3queNT7lWTFGfcgZu97SeMBWeZ9wojgYtvjYZA5+lT2matdTkH4U28XRp3HiEekK5x/eYe1US+7UazbvdBbOxk+CCmaSJSAoZS2RllPIEkAbV2x6b2j1SFGLwWMEihsoW43VhkHYsw2PLK1R0XwjN5d8L7lg1TU0vL0aXGSQyM14yHdIwNowejOSoPkNuu1os+xFhE0TxW6RvCMRsg4WA5EFhuwOTniznNR3YPu3ttLVjGWkmkAEkr82wc4C8lGd+p8yattaYRUVSNcIKEaQpSlSJilKUApSlAKUpQCo/X9bis7aS4mz4cQy2Bk8wAAOpyakKz7v3P8yTfnj/APcUBD33+0BA+EsbWe5mb6VK8I/ReJm9gB7io9tT7VStxNLbWgbcRu0alB0yp4m39au3YjTYYLG38GNIy8EbOUUAuzIpYluZ3PU1NkV5+XxuluMUXxw2rZjZ0TUwLpZ9VsYvi8fEZIJbK8OM8Ixhdhg1Nx3uoBQsGvWDFRsvBGAABtuCfQcqvU+tQAwrxq3xDlI8EEMVDFt+WBwn71+LzszZzf0ttA/5oVJ/XGapXi58kukuDz7N6/fnCXcUEnIeNazAj3aJsMPPYn2rt1TtvbWr8N1xwKfplZCYm/8AIoIB9Gwfeq5cd1WlOci2EZ55jd0x+jbVxXnc5p8gI47kA9PiCR+jA1bHxivf4/ZF4maHo+twXcXi28iyx5I4l5ZHMV3VVu7vs58DavbjJRZ3MZbmUOCufM9PtVpr0E7VooFKUroFKUoBSlKAVnXf3Oq6M4JwXkjC+p4s/wAAa0N3ABJOANyT0rF+8BbvX/ksEU2ls5/bSPwrNJjB4PNVGRnrmuN0rYLX2FkunsYBPHHGngIEMcrM5Xw1CkjhwpxvsxxVDuG1SGFrCaSSZr/hW3mYnKMHCzIxzkDgBb29zVut9U1mGJI10yJxGqoCt6u4UAbDhHlXwa7rLkfzVEpG6s92pCnlnlnkSNuhrx02m3t91+TU6qtzKNYl1TTXtjIqqLFmihJHEjl+Jyw6EFSB9gOYNav3adu5NSimWVViuISAwRTjhYbNwtnByCCPbzr83eka1dAeK9hb43QpE0zxkjBZWbZWweYqI0ruLjjbjkvbguTkmLEZJ/NlmO9TnPHONSpP2ORUk9i6alod3J9F/LD6LDEd/crn7ZqFvOz2rxRu8WqGQqpYLLax/MQCccecKDyziuuHsCVGF1DUAP8AuAf4oTUNq9vpsLeHd391dn/pWmMpc9MxRqCfZjiqYvhb/Qk/f5JjuX7Z3GoWkzXBUvHLgFUCjhKqRy5nOf1FaHWRP3nQxR+FBpV4Y+ErwCDwlwRyHCCR7jfrX77qO8KRhex30jotrh0Nwf2kceSCHbALEfJuRk8Vethlqj2ozSVM1qlVR+8yxUgSGaIsvFF4lvIpnH9mOHLncbYzuNqktB7XWl4pMMo4lyHjf5ZIyPqDRn5lx+lXESZpXNFqULHCyIx9HB/ga8rzXLaJkWSaJGkOEDSAFzkDABO+5A+9Ad1KUoDOe1N8+qah/JcLMttEOO/kQ4JH4YQ3TPX/AOTVuigjiRYolCRRjhRVGAAPSsw7DJrOmxywvpRneVy7TC4VS7H99iWyPbH+eamZ17TT7JDZ2anqzmRh9/mH+XSs3iMc8i0xpIsxyUd2XelZ9jWLZvDk1TTXmwD4U4CHflggK2/TbrUgdU1tIi8kGmhR/wA43LLGB5kZ5fcVh8jk9V/fQu6yLjXhe3qRRl3J4V8gST5AKN2J6AVnOnwaxqWXTVbaKFXKt8JG5wwwSASq8WxG/Fivk8l1cTHTLe9muAoHxl04QeEu+Y04VzxtyOWONx54eTa7tHepfZHjM82oXfBeX62ULnEdlDOviuP7RlOFY9Qc+WBVn0qfRNOHBDLaQnkx8ZS5I58TZLf6VSf90LK+1T4WC3WK0sVxPIgKvLJyCl+fTn1wx8qme8C203TdNeKKzhMlz+zjHBxMTt83Gct8uxG/Mir3gUqjqpehFWldGjx3KsqurAo26sGGGHTDZwazbtjoy2+vQX0qSfDyRZkKwtIPFQEKGVQf6jDPUZ6VG2XcvEungyLJLeMmApl4Y4nbkSAM4QHJ33K461MaLc6pp88djLcpcwvC7xyMh8SLhwMAtnO5GAeLby5VPDhjC6ldkZuWzaJ3Su0L3F7hrR44vCJt55Y8O+48Qb7xggqQpwSFJ9qJ3lLPFcTW2n2zq9yvi3UyKS0gbPyBvwLtkgHcn9fDtdLNZtEI7vUJp5mPCi3GScdeHgOdzyA8/Ko+31HXbcG6mEssK/XFNIGcL1OMArjzxt1GK0Rx07IyyWqPKw7x47CCO3WzkV0UB+MiMs34iRwknfOM1yr2du9Vs7vUyx8SBl8NF5cCgmQL1+UFSPZupqQ7yLK7mgW5ikaW1dQxjKqTECAQcgZ4d999j6Ve+7m+SCxsbdRj4m2nlz5upUt+oY/4RVyVmactNVyy5933aM32m29wfrZcP+dflY/cjP3pXD3Rac0GjWquvCzKXIP9diwPpkEGlcLC41Sey3eLDNPLazOBcJdSwqP3lUuyH0+UFfdfWrtWcd5Pdkbh1vrHEd9EQwxsJuEgjPQMMbHryPQgCD0bsif5evjfrHcO8Ykh4l4kMbuV+g5wQFCYPLfnzpfdo100XVgsUpyS9oI4PGRUkAOCmRkLJx7eRHtU72X03UZ9Slvb23+G/wCGWFUEgcMePiJGOQ25H97matlZ8jaZpxRTjt3Kp3X6W8GmQiRSsjlpHDLwkFmPMdNsVwd08QSO9jxgx3sg6b/TjcelXqqT2KwmparFsP2ySAZGSHQ5OPLPX1qu7stqmizaPoqW/ild2mlaVzjmWOw9gMAe1eOqdnY7i5tppN/hi7IuNi7BQpP5cE++PKpalRsspVQJqnyslxcC7TPB4XhRNn+kTjLM4HkWGFPULnqK6O38pMVvb8TKt3dRwScJwTGxPiAHpkDG3nVC7FdsWmuJoiYsGRigLlGCDCoqJwlSqqoAUEEAdavxR5M2eX+SZ7O6VJN2inlk+mziVUHk0i/L98FzU/quuJNfT2jKuY40Y7DLq4wwPnjb/FVQve2D2N1rcgwJCYXiBHNmAXODz2YH7V49jrs319c6my+GrKsagnYEKviHPUDh5+vmK1OtNHnRUuq3wePbXSGj0tYvDmkMQKq0cmFVQTwl134hw46dOYqw92j2cVpBqMsg2txaKmMsZPFcsqr1ZgYwMdOe1eml9jodeto55mkjiV5AnhkAsOLAO4PRQfualdD7jbO1uYplnncQv4iRuVKhvPZR1AP90VAvo0dRt5Ur7Sh0UpSgFRd1Fhj+tSlfCoPOoThqRZjnoZUtf1v4eMcKGaZzwwwr9Uje/wCFRzZjsB7iqtofdqxka7vJ5DfSNxccD8Ah22VdsMMbHIIwMb8zpx06PiLcI4iME9ceXt6V+H08dDVPTkuxd1Iye5HQqQoDNxEDdsAZ9cDYV+66WsWHrVY7U9t7OwVvGlXxAMiJTl2ONhwj6c+ZxVel+hdrjXcie0s4uNX060Q5eN2nlx+BAhC59Tk4+3mKodnp2vaahgSx8aJHbhYRlywLHfKNkZ54x1rQu6TsvL+11O7B+KvN1UjHhxZyBjpnA9gF9a0itcVpVGGctTs/lDVNak+P+KvdPJUhQ0L+JGrcIABJIydh1yK0BtZn1oRwafayW1u4CTSlQI4Yx9SoR8rEjPkemBkkbcygjB3FEQAYAwPIVIic2l6ZFbQpDEvDHGoVQOgH8T1J6muqlKAUpSgFKUoBSlKAUpSgODWNHS5Tgd5VXr4UrRk+hZSDj71DaD3aaZZv4kNuviZzxyEyMD6Fice43pSgLRSlKAUpSgFKUoBSl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0966" name="AutoShape 6" descr="data:image/jpeg;base64,/9j/4AAQSkZJRgABAQAAAQABAAD/2wCEAAkGBhESEBUUExQWFBQVGCAaFxgWFB8aHBccHxwYIhkgIhcgHycfGyInHh0aHzAjJycpLCwtGiQxNjEqNSYrLSwBCQoKDgwOGg8PGikcHyQpNDIsLywyLDIsLCwsKSwtLC81LSwqMCkpKTQsLCwsLCksLCwsLCksLCksLCwsLCwpKf/AABEIAHQAdAMBIgACEQEDEQH/xAAcAAEAAwEBAQEBAAAAAAAAAAAABQYHBAMBAgj/xABAEAACAQMCAwYEAwMJCQAAAAABAgMABBEFIRIxQQYHE1FhcRQiMoFCcpEjUrEVJTNiY4KSocEIFiRDVHSDsuL/xAAZAQEAAwEBAAAAAAAAAAAAAAAAAgMEAQX/xAAoEQACAgEDAgUFAQAAAAAAAAAAAQIRAxIhQRMxBBRRYbGBkdHh8EL/2gAMAwEAAhEDEQA/ANxqvdqu3NppzQi5LqJiwVlQsBw8Oc43H1DoetWGs775tBmkt4by3J8Wwfxgo/Evyl/uOEH24qAu2j65b3UfiW8qSp5o2cehHMH0Nd1Z5ddmILqJLyxb4WeVA8c8Hy5zvwyIvyv5EEZyKiYu0/alBwmztZSu3HxY4/XAkA39h7VWskez2KlljdPY1muLWNXhtYHnmYJHGMsf9AOpJ2A6k1lGm95naCWWSP4C38SIZeMlo3wc4I4pPmGRjIyPWk+n6prE8S6jALWzhPG0Svnxn6A7k4x7YBONzt1ziuSUskYq2yXTtjqmpqDYxLZWzcrif55HHLKRDYdeeR6iu7T+1txay26XM0V3aXLCOK7XCMJMHCug+UhiCAy/erAtuvBwBRwY4eHG2MYxjyxtWN9qO8SG6ube1t7RpIbS6WTMHzGVY8jCRBcBdzjfy5ZqrHklN+xRhyyyN7bH9B0rnsLwSxLIFdQ4zwyIUYehQ7g+ldFaDUKUpQClKUApSlAK+MoIwdwa+0oDM7Hstf6RPKbVRd6fKxb4UNwyQk9Y+L5TjljO46ZGaDvY04MUmaW2deaTwsrD9MitMqk94Xd4b5oZ7eRYLuA/LIy8QZd/lYb5GeWx5kY3queNT7lWTFGfcgZu97SeMBWeZ9wojgYtvjYZA5+lT2matdTkH4U28XRp3HiEekK5x/eYe1US+7UazbvdBbOxk+CCmaSJSAoZS2RllPIEkAbV2x6b2j1SFGLwWMEihsoW43VhkHYsw2PLK1R0XwjN5d8L7lg1TU0vL0aXGSQyM14yHdIwNowejOSoPkNuu1os+xFhE0TxW6RvCMRsg4WA5EFhuwOTniznNR3YPu3ttLVjGWkmkAEkr82wc4C8lGd+p8yattaYRUVSNcIKEaQpSlSJilKUApSlAKUpQCo/X9bis7aS4mz4cQy2Bk8wAAOpyakKz7v3P8yTfnj/APcUBD33+0BA+EsbWe5mb6VK8I/ReJm9gB7io9tT7VStxNLbWgbcRu0alB0yp4m39au3YjTYYLG38GNIy8EbOUUAuzIpYluZ3PU1NkV5+XxuluMUXxw2rZjZ0TUwLpZ9VsYvi8fEZIJbK8OM8Ixhdhg1Nx3uoBQsGvWDFRsvBGAABtuCfQcqvU+tQAwrxq3xDlI8EEMVDFt+WBwn71+LzszZzf0ttA/5oVJ/XGapXi58kukuDz7N6/fnCXcUEnIeNazAj3aJsMPPYn2rt1TtvbWr8N1xwKfplZCYm/8AIoIB9Gwfeq5cd1WlOci2EZ55jd0x+jbVxXnc5p8gI47kA9PiCR+jA1bHxivf4/ZF4maHo+twXcXi28iyx5I4l5ZHMV3VVu7vs58DavbjJRZ3MZbmUOCufM9PtVpr0E7VooFKUroFKUoBSlKAVnXf3Oq6M4JwXkjC+p4s/wAAa0N3ABJOANyT0rF+8BbvX/ksEU2ls5/bSPwrNJjB4PNVGRnrmuN0rYLX2FkunsYBPHHGngIEMcrM5Xw1CkjhwpxvsxxVDuG1SGFrCaSSZr/hW3mYnKMHCzIxzkDgBb29zVut9U1mGJI10yJxGqoCt6u4UAbDhHlXwa7rLkfzVEpG6s92pCnlnlnkSNuhrx02m3t91+TU6qtzKNYl1TTXtjIqqLFmihJHEjl+Jyw6EFSB9gOYNav3adu5NSimWVViuISAwRTjhYbNwtnByCCPbzr83eka1dAeK9hb43QpE0zxkjBZWbZWweYqI0ruLjjbjkvbguTkmLEZJ/NlmO9TnPHONSpP2ORUk9i6alod3J9F/LD6LDEd/crn7ZqFvOz2rxRu8WqGQqpYLLax/MQCccecKDyziuuHsCVGF1DUAP8AuAf4oTUNq9vpsLeHd391dn/pWmMpc9MxRqCfZjiqYvhb/Qk/f5JjuX7Z3GoWkzXBUvHLgFUCjhKqRy5nOf1FaHWRP3nQxR+FBpV4Y+ErwCDwlwRyHCCR7jfrX77qO8KRhex30jotrh0Nwf2kceSCHbALEfJuRk8Vethlqj2ozSVM1qlVR+8yxUgSGaIsvFF4lvIpnH9mOHLncbYzuNqktB7XWl4pMMo4lyHjf5ZIyPqDRn5lx+lXESZpXNFqULHCyIx9HB/ga8rzXLaJkWSaJGkOEDSAFzkDABO+5A+9Ad1KUoDOe1N8+qah/JcLMttEOO/kQ4JH4YQ3TPX/AOTVuigjiRYolCRRjhRVGAAPSsw7DJrOmxywvpRneVy7TC4VS7H99iWyPbH+eamZ17TT7JDZ2anqzmRh9/mH+XSs3iMc8i0xpIsxyUd2XelZ9jWLZvDk1TTXmwD4U4CHflggK2/TbrUgdU1tIi8kGmhR/wA43LLGB5kZ5fcVh8jk9V/fQu6yLjXhe3qRRl3J4V8gST5AKN2J6AVnOnwaxqWXTVbaKFXKt8JG5wwwSASq8WxG/Fivk8l1cTHTLe9muAoHxl04QeEu+Y04VzxtyOWONx54eTa7tHepfZHjM82oXfBeX62ULnEdlDOviuP7RlOFY9Qc+WBVn0qfRNOHBDLaQnkx8ZS5I58TZLf6VSf90LK+1T4WC3WK0sVxPIgKvLJyCl+fTn1wx8qme8C203TdNeKKzhMlz+zjHBxMTt83Gct8uxG/Mir3gUqjqpehFWldGjx3KsqurAo26sGGGHTDZwazbtjoy2+vQX0qSfDyRZkKwtIPFQEKGVQf6jDPUZ6VG2XcvEungyLJLeMmApl4Y4nbkSAM4QHJ33K461MaLc6pp88djLcpcwvC7xyMh8SLhwMAtnO5GAeLby5VPDhjC6ldkZuWzaJ3Su0L3F7hrR44vCJt55Y8O+48Qb7xggqQpwSFJ9qJ3lLPFcTW2n2zq9yvi3UyKS0gbPyBvwLtkgHcn9fDtdLNZtEI7vUJp5mPCi3GScdeHgOdzyA8/Ko+31HXbcG6mEssK/XFNIGcL1OMArjzxt1GK0Rx07IyyWqPKw7x47CCO3WzkV0UB+MiMs34iRwknfOM1yr2du9Vs7vUyx8SBl8NF5cCgmQL1+UFSPZupqQ7yLK7mgW5ikaW1dQxjKqTECAQcgZ4d999j6Ve+7m+SCxsbdRj4m2nlz5upUt+oY/4RVyVmactNVyy5933aM32m29wfrZcP+dflY/cjP3pXD3Rac0GjWquvCzKXIP9diwPpkEGlcLC41Sey3eLDNPLazOBcJdSwqP3lUuyH0+UFfdfWrtWcd5Pdkbh1vrHEd9EQwxsJuEgjPQMMbHryPQgCD0bsif5evjfrHcO8Ykh4l4kMbuV+g5wQFCYPLfnzpfdo100XVgsUpyS9oI4PGRUkAOCmRkLJx7eRHtU72X03UZ9Slvb23+G/wCGWFUEgcMePiJGOQ25H97matlZ8jaZpxRTjt3Kp3X6W8GmQiRSsjlpHDLwkFmPMdNsVwd08QSO9jxgx3sg6b/TjcelXqqT2KwmparFsP2ySAZGSHQ5OPLPX1qu7stqmizaPoqW/ild2mlaVzjmWOw9gMAe1eOqdnY7i5tppN/hi7IuNi7BQpP5cE++PKpalRsspVQJqnyslxcC7TPB4XhRNn+kTjLM4HkWGFPULnqK6O38pMVvb8TKt3dRwScJwTGxPiAHpkDG3nVC7FdsWmuJoiYsGRigLlGCDCoqJwlSqqoAUEEAdavxR5M2eX+SZ7O6VJN2inlk+mziVUHk0i/L98FzU/quuJNfT2jKuY40Y7DLq4wwPnjb/FVQve2D2N1rcgwJCYXiBHNmAXODz2YH7V49jrs319c6my+GrKsagnYEKviHPUDh5+vmK1OtNHnRUuq3wePbXSGj0tYvDmkMQKq0cmFVQTwl134hw46dOYqw92j2cVpBqMsg2txaKmMsZPFcsqr1ZgYwMdOe1eml9jodeto55mkjiV5AnhkAsOLAO4PRQfualdD7jbO1uYplnncQv4iRuVKhvPZR1AP90VAvo0dRt5Ur7Sh0UpSgFRd1Fhj+tSlfCoPOoThqRZjnoZUtf1v4eMcKGaZzwwwr9Uje/wCFRzZjsB7iqtofdqxka7vJ5DfSNxccD8Ah22VdsMMbHIIwMb8zpx06PiLcI4iME9ceXt6V+H08dDVPTkuxd1Iye5HQqQoDNxEDdsAZ9cDYV+66WsWHrVY7U9t7OwVvGlXxAMiJTl2ONhwj6c+ZxVel+hdrjXcie0s4uNX060Q5eN2nlx+BAhC59Tk4+3mKodnp2vaahgSx8aJHbhYRlywLHfKNkZ54x1rQu6TsvL+11O7B+KvN1UjHhxZyBjpnA9gF9a0itcVpVGGctTs/lDVNak+P+KvdPJUhQ0L+JGrcIABJIydh1yK0BtZn1oRwafayW1u4CTSlQI4Yx9SoR8rEjPkemBkkbcygjB3FEQAYAwPIVIic2l6ZFbQpDEvDHGoVQOgH8T1J6muqlKAUpSgFKUoBSlKAUpSgODWNHS5Tgd5VXr4UrRk+hZSDj71DaD3aaZZv4kNuviZzxyEyMD6Fice43pSgLRSlKAUpSgFKUoBSl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0970" name="AutoShape 10" descr="data:image/jpeg;base64,/9j/4AAQSkZJRgABAQAAAQABAAD/2wCEAAkGBhESEBUUExQWFBQVGCAaFxgWFB8aHBccHxwYIhkgIhcgHycfGyInHh0aHzAjJycpLCwtGiQxNjEqNSYrLSwBCQoKDgwOGg8PGikcHyQpNDIsLywyLDIsLCwsKSwtLC81LSwqMCkpKTQsLCwsLCksLCwsLCksLCksLCwsLCwpKf/AABEIAHQAdAMBIgACEQEDEQH/xAAcAAEAAwEBAQEBAAAAAAAAAAAABQYHBAMBAgj/xABAEAACAQMCAwYEAwMJCQAAAAABAgMABBEFIRIxQQYHE1FhcRQiMoFCcpEjUrEVJTNiY4KSocEIFiRDVHSDsuL/xAAZAQEAAwEBAAAAAAAAAAAAAAAAAgMEAQX/xAAoEQACAgEDAgUFAQAAAAAAAAAAAQIRAxIhQRMxBBRRYbGBkdHh8EL/2gAMAwEAAhEDEQA/ANxqvdqu3NppzQi5LqJiwVlQsBw8Oc43H1DoetWGs775tBmkt4by3J8Wwfxgo/Evyl/uOEH24qAu2j65b3UfiW8qSp5o2cehHMH0Nd1Z5ddmILqJLyxb4WeVA8c8Hy5zvwyIvyv5EEZyKiYu0/alBwmztZSu3HxY4/XAkA39h7VWskez2KlljdPY1muLWNXhtYHnmYJHGMsf9AOpJ2A6k1lGm95naCWWSP4C38SIZeMlo3wc4I4pPmGRjIyPWk+n6prE8S6jALWzhPG0Svnxn6A7k4x7YBONzt1ziuSUskYq2yXTtjqmpqDYxLZWzcrif55HHLKRDYdeeR6iu7T+1txay26XM0V3aXLCOK7XCMJMHCug+UhiCAy/erAtuvBwBRwY4eHG2MYxjyxtWN9qO8SG6ube1t7RpIbS6WTMHzGVY8jCRBcBdzjfy5ZqrHklN+xRhyyyN7bH9B0rnsLwSxLIFdQ4zwyIUYehQ7g+ldFaDUKUpQClKUApSlAK+MoIwdwa+0oDM7Hstf6RPKbVRd6fKxb4UNwyQk9Y+L5TjljO46ZGaDvY04MUmaW2deaTwsrD9MitMqk94Xd4b5oZ7eRYLuA/LIy8QZd/lYb5GeWx5kY3queNT7lWTFGfcgZu97SeMBWeZ9wojgYtvjYZA5+lT2matdTkH4U28XRp3HiEekK5x/eYe1US+7UazbvdBbOxk+CCmaSJSAoZS2RllPIEkAbV2x6b2j1SFGLwWMEihsoW43VhkHYsw2PLK1R0XwjN5d8L7lg1TU0vL0aXGSQyM14yHdIwNowejOSoPkNuu1os+xFhE0TxW6RvCMRsg4WA5EFhuwOTniznNR3YPu3ttLVjGWkmkAEkr82wc4C8lGd+p8yattaYRUVSNcIKEaQpSlSJilKUApSlAKUpQCo/X9bis7aS4mz4cQy2Bk8wAAOpyakKz7v3P8yTfnj/APcUBD33+0BA+EsbWe5mb6VK8I/ReJm9gB7io9tT7VStxNLbWgbcRu0alB0yp4m39au3YjTYYLG38GNIy8EbOUUAuzIpYluZ3PU1NkV5+XxuluMUXxw2rZjZ0TUwLpZ9VsYvi8fEZIJbK8OM8Ixhdhg1Nx3uoBQsGvWDFRsvBGAABtuCfQcqvU+tQAwrxq3xDlI8EEMVDFt+WBwn71+LzszZzf0ttA/5oVJ/XGapXi58kukuDz7N6/fnCXcUEnIeNazAj3aJsMPPYn2rt1TtvbWr8N1xwKfplZCYm/8AIoIB9Gwfeq5cd1WlOci2EZ55jd0x+jbVxXnc5p8gI47kA9PiCR+jA1bHxivf4/ZF4maHo+twXcXi28iyx5I4l5ZHMV3VVu7vs58DavbjJRZ3MZbmUOCufM9PtVpr0E7VooFKUroFKUoBSlKAVnXf3Oq6M4JwXkjC+p4s/wAAa0N3ABJOANyT0rF+8BbvX/ksEU2ls5/bSPwrNJjB4PNVGRnrmuN0rYLX2FkunsYBPHHGngIEMcrM5Xw1CkjhwpxvsxxVDuG1SGFrCaSSZr/hW3mYnKMHCzIxzkDgBb29zVut9U1mGJI10yJxGqoCt6u4UAbDhHlXwa7rLkfzVEpG6s92pCnlnlnkSNuhrx02m3t91+TU6qtzKNYl1TTXtjIqqLFmihJHEjl+Jyw6EFSB9gOYNav3adu5NSimWVViuISAwRTjhYbNwtnByCCPbzr83eka1dAeK9hb43QpE0zxkjBZWbZWweYqI0ruLjjbjkvbguTkmLEZJ/NlmO9TnPHONSpP2ORUk9i6alod3J9F/LD6LDEd/crn7ZqFvOz2rxRu8WqGQqpYLLax/MQCccecKDyziuuHsCVGF1DUAP8AuAf4oTUNq9vpsLeHd391dn/pWmMpc9MxRqCfZjiqYvhb/Qk/f5JjuX7Z3GoWkzXBUvHLgFUCjhKqRy5nOf1FaHWRP3nQxR+FBpV4Y+ErwCDwlwRyHCCR7jfrX77qO8KRhex30jotrh0Nwf2kceSCHbALEfJuRk8Vethlqj2ozSVM1qlVR+8yxUgSGaIsvFF4lvIpnH9mOHLncbYzuNqktB7XWl4pMMo4lyHjf5ZIyPqDRn5lx+lXESZpXNFqULHCyIx9HB/ga8rzXLaJkWSaJGkOEDSAFzkDABO+5A+9Ad1KUoDOe1N8+qah/JcLMttEOO/kQ4JH4YQ3TPX/AOTVuigjiRYolCRRjhRVGAAPSsw7DJrOmxywvpRneVy7TC4VS7H99iWyPbH+eamZ17TT7JDZ2anqzmRh9/mH+XSs3iMc8i0xpIsxyUd2XelZ9jWLZvDk1TTXmwD4U4CHflggK2/TbrUgdU1tIi8kGmhR/wA43LLGB5kZ5fcVh8jk9V/fQu6yLjXhe3qRRl3J4V8gST5AKN2J6AVnOnwaxqWXTVbaKFXKt8JG5wwwSASq8WxG/Fivk8l1cTHTLe9muAoHxl04QeEu+Y04VzxtyOWONx54eTa7tHepfZHjM82oXfBeX62ULnEdlDOviuP7RlOFY9Qc+WBVn0qfRNOHBDLaQnkx8ZS5I58TZLf6VSf90LK+1T4WC3WK0sVxPIgKvLJyCl+fTn1wx8qme8C203TdNeKKzhMlz+zjHBxMTt83Gct8uxG/Mir3gUqjqpehFWldGjx3KsqurAo26sGGGHTDZwazbtjoy2+vQX0qSfDyRZkKwtIPFQEKGVQf6jDPUZ6VG2XcvEungyLJLeMmApl4Y4nbkSAM4QHJ33K461MaLc6pp88djLcpcwvC7xyMh8SLhwMAtnO5GAeLby5VPDhjC6ldkZuWzaJ3Su0L3F7hrR44vCJt55Y8O+48Qb7xggqQpwSFJ9qJ3lLPFcTW2n2zq9yvi3UyKS0gbPyBvwLtkgHcn9fDtdLNZtEI7vUJp5mPCi3GScdeHgOdzyA8/Ko+31HXbcG6mEssK/XFNIGcL1OMArjzxt1GK0Rx07IyyWqPKw7x47CCO3WzkV0UB+MiMs34iRwknfOM1yr2du9Vs7vUyx8SBl8NF5cCgmQL1+UFSPZupqQ7yLK7mgW5ikaW1dQxjKqTECAQcgZ4d999j6Ve+7m+SCxsbdRj4m2nlz5upUt+oY/4RVyVmactNVyy5933aM32m29wfrZcP+dflY/cjP3pXD3Rac0GjWquvCzKXIP9diwPpkEGlcLC41Sey3eLDNPLazOBcJdSwqP3lUuyH0+UFfdfWrtWcd5Pdkbh1vrHEd9EQwxsJuEgjPQMMbHryPQgCD0bsif5evjfrHcO8Ykh4l4kMbuV+g5wQFCYPLfnzpfdo100XVgsUpyS9oI4PGRUkAOCmRkLJx7eRHtU72X03UZ9Slvb23+G/wCGWFUEgcMePiJGOQ25H97matlZ8jaZpxRTjt3Kp3X6W8GmQiRSsjlpHDLwkFmPMdNsVwd08QSO9jxgx3sg6b/TjcelXqqT2KwmparFsP2ySAZGSHQ5OPLPX1qu7stqmizaPoqW/ild2mlaVzjmWOw9gMAe1eOqdnY7i5tppN/hi7IuNi7BQpP5cE++PKpalRsspVQJqnyslxcC7TPB4XhRNn+kTjLM4HkWGFPULnqK6O38pMVvb8TKt3dRwScJwTGxPiAHpkDG3nVC7FdsWmuJoiYsGRigLlGCDCoqJwlSqqoAUEEAdavxR5M2eX+SZ7O6VJN2inlk+mziVUHk0i/L98FzU/quuJNfT2jKuY40Y7DLq4wwPnjb/FVQve2D2N1rcgwJCYXiBHNmAXODz2YH7V49jrs319c6my+GrKsagnYEKviHPUDh5+vmK1OtNHnRUuq3wePbXSGj0tYvDmkMQKq0cmFVQTwl134hw46dOYqw92j2cVpBqMsg2txaKmMsZPFcsqr1ZgYwMdOe1eml9jodeto55mkjiV5AnhkAsOLAO4PRQfualdD7jbO1uYplnncQv4iRuVKhvPZR1AP90VAvo0dRt5Ur7Sh0UpSgFRd1Fhj+tSlfCoPOoThqRZjnoZUtf1v4eMcKGaZzwwwr9Uje/wCFRzZjsB7iqtofdqxka7vJ5DfSNxccD8Ah22VdsMMbHIIwMb8zpx06PiLcI4iME9ceXt6V+H08dDVPTkuxd1Iye5HQqQoDNxEDdsAZ9cDYV+66WsWHrVY7U9t7OwVvGlXxAMiJTl2ONhwj6c+ZxVel+hdrjXcie0s4uNX060Q5eN2nlx+BAhC59Tk4+3mKodnp2vaahgSx8aJHbhYRlywLHfKNkZ54x1rQu6TsvL+11O7B+KvN1UjHhxZyBjpnA9gF9a0itcVpVGGctTs/lDVNak+P+KvdPJUhQ0L+JGrcIABJIydh1yK0BtZn1oRwafayW1u4CTSlQI4Yx9SoR8rEjPkemBkkbcygjB3FEQAYAwPIVIic2l6ZFbQpDEvDHGoVQOgH8T1J6muqlKAUpSgFKUoBSlKAUpSgODWNHS5Tgd5VXr4UrRk+hZSDj71DaD3aaZZv4kNuviZzxyEyMD6Fice43pSgLRSlKAUpSgFKUoBSl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0972" name="AutoShape 12" descr="data:image/jpeg;base64,/9j/4AAQSkZJRgABAQAAAQABAAD/2wCEAAkGBhESEBUUExQWFBQVGCAaFxgWFB8aHBccHxwYIhkgIhcgHycfGyInHh0aHzAjJycpLCwtGiQxNjEqNSYrLSwBCQoKDgwOGg8PGikcHyQpNDIsLywyLDIsLCwsKSwtLC81LSwqMCkpKTQsLCwsLCksLCwsLCksLCksLCwsLCwpKf/AABEIAHQAdAMBIgACEQEDEQH/xAAcAAEAAwEBAQEBAAAAAAAAAAAABQYHBAMBAgj/xABAEAACAQMCAwYEAwMJCQAAAAABAgMABBEFIRIxQQYHE1FhcRQiMoFCcpEjUrEVJTNiY4KSocEIFiRDVHSDsuL/xAAZAQEAAwEBAAAAAAAAAAAAAAAAAgMEAQX/xAAoEQACAgEDAgUFAQAAAAAAAAAAAQIRAxIhQRMxBBRRYbGBkdHh8EL/2gAMAwEAAhEDEQA/ANxqvdqu3NppzQi5LqJiwVlQsBw8Oc43H1DoetWGs775tBmkt4by3J8Wwfxgo/Evyl/uOEH24qAu2j65b3UfiW8qSp5o2cehHMH0Nd1Z5ddmILqJLyxb4WeVA8c8Hy5zvwyIvyv5EEZyKiYu0/alBwmztZSu3HxY4/XAkA39h7VWskez2KlljdPY1muLWNXhtYHnmYJHGMsf9AOpJ2A6k1lGm95naCWWSP4C38SIZeMlo3wc4I4pPmGRjIyPWk+n6prE8S6jALWzhPG0Svnxn6A7k4x7YBONzt1ziuSUskYq2yXTtjqmpqDYxLZWzcrif55HHLKRDYdeeR6iu7T+1txay26XM0V3aXLCOK7XCMJMHCug+UhiCAy/erAtuvBwBRwY4eHG2MYxjyxtWN9qO8SG6ube1t7RpIbS6WTMHzGVY8jCRBcBdzjfy5ZqrHklN+xRhyyyN7bH9B0rnsLwSxLIFdQ4zwyIUYehQ7g+ldFaDUKUpQClKUApSlAK+MoIwdwa+0oDM7Hstf6RPKbVRd6fKxb4UNwyQk9Y+L5TjljO46ZGaDvY04MUmaW2deaTwsrD9MitMqk94Xd4b5oZ7eRYLuA/LIy8QZd/lYb5GeWx5kY3queNT7lWTFGfcgZu97SeMBWeZ9wojgYtvjYZA5+lT2matdTkH4U28XRp3HiEekK5x/eYe1US+7UazbvdBbOxk+CCmaSJSAoZS2RllPIEkAbV2x6b2j1SFGLwWMEihsoW43VhkHYsw2PLK1R0XwjN5d8L7lg1TU0vL0aXGSQyM14yHdIwNowejOSoPkNuu1os+xFhE0TxW6RvCMRsg4WA5EFhuwOTniznNR3YPu3ttLVjGWkmkAEkr82wc4C8lGd+p8yattaYRUVSNcIKEaQpSlSJilKUApSlAKUpQCo/X9bis7aS4mz4cQy2Bk8wAAOpyakKz7v3P8yTfnj/APcUBD33+0BA+EsbWe5mb6VK8I/ReJm9gB7io9tT7VStxNLbWgbcRu0alB0yp4m39au3YjTYYLG38GNIy8EbOUUAuzIpYluZ3PU1NkV5+XxuluMUXxw2rZjZ0TUwLpZ9VsYvi8fEZIJbK8OM8Ixhdhg1Nx3uoBQsGvWDFRsvBGAABtuCfQcqvU+tQAwrxq3xDlI8EEMVDFt+WBwn71+LzszZzf0ttA/5oVJ/XGapXi58kukuDz7N6/fnCXcUEnIeNazAj3aJsMPPYn2rt1TtvbWr8N1xwKfplZCYm/8AIoIB9Gwfeq5cd1WlOci2EZ55jd0x+jbVxXnc5p8gI47kA9PiCR+jA1bHxivf4/ZF4maHo+twXcXi28iyx5I4l5ZHMV3VVu7vs58DavbjJRZ3MZbmUOCufM9PtVpr0E7VooFKUroFKUoBSlKAVnXf3Oq6M4JwXkjC+p4s/wAAa0N3ABJOANyT0rF+8BbvX/ksEU2ls5/bSPwrNJjB4PNVGRnrmuN0rYLX2FkunsYBPHHGngIEMcrM5Xw1CkjhwpxvsxxVDuG1SGFrCaSSZr/hW3mYnKMHCzIxzkDgBb29zVut9U1mGJI10yJxGqoCt6u4UAbDhHlXwa7rLkfzVEpG6s92pCnlnlnkSNuhrx02m3t91+TU6qtzKNYl1TTXtjIqqLFmihJHEjl+Jyw6EFSB9gOYNav3adu5NSimWVViuISAwRTjhYbNwtnByCCPbzr83eka1dAeK9hb43QpE0zxkjBZWbZWweYqI0ruLjjbjkvbguTkmLEZJ/NlmO9TnPHONSpP2ORUk9i6alod3J9F/LD6LDEd/crn7ZqFvOz2rxRu8WqGQqpYLLax/MQCccecKDyziuuHsCVGF1DUAP8AuAf4oTUNq9vpsLeHd391dn/pWmMpc9MxRqCfZjiqYvhb/Qk/f5JjuX7Z3GoWkzXBUvHLgFUCjhKqRy5nOf1FaHWRP3nQxR+FBpV4Y+ErwCDwlwRyHCCR7jfrX77qO8KRhex30jotrh0Nwf2kceSCHbALEfJuRk8Vethlqj2ozSVM1qlVR+8yxUgSGaIsvFF4lvIpnH9mOHLncbYzuNqktB7XWl4pMMo4lyHjf5ZIyPqDRn5lx+lXESZpXNFqULHCyIx9HB/ga8rzXLaJkWSaJGkOEDSAFzkDABO+5A+9Ad1KUoDOe1N8+qah/JcLMttEOO/kQ4JH4YQ3TPX/AOTVuigjiRYolCRRjhRVGAAPSsw7DJrOmxywvpRneVy7TC4VS7H99iWyPbH+eamZ17TT7JDZ2anqzmRh9/mH+XSs3iMc8i0xpIsxyUd2XelZ9jWLZvDk1TTXmwD4U4CHflggK2/TbrUgdU1tIi8kGmhR/wA43LLGB5kZ5fcVh8jk9V/fQu6yLjXhe3qRRl3J4V8gST5AKN2J6AVnOnwaxqWXTVbaKFXKt8JG5wwwSASq8WxG/Fivk8l1cTHTLe9muAoHxl04QeEu+Y04VzxtyOWONx54eTa7tHepfZHjM82oXfBeX62ULnEdlDOviuP7RlOFY9Qc+WBVn0qfRNOHBDLaQnkx8ZS5I58TZLf6VSf90LK+1T4WC3WK0sVxPIgKvLJyCl+fTn1wx8qme8C203TdNeKKzhMlz+zjHBxMTt83Gct8uxG/Mir3gUqjqpehFWldGjx3KsqurAo26sGGGHTDZwazbtjoy2+vQX0qSfDyRZkKwtIPFQEKGVQf6jDPUZ6VG2XcvEungyLJLeMmApl4Y4nbkSAM4QHJ33K461MaLc6pp88djLcpcwvC7xyMh8SLhwMAtnO5GAeLby5VPDhjC6ldkZuWzaJ3Su0L3F7hrR44vCJt55Y8O+48Qb7xggqQpwSFJ9qJ3lLPFcTW2n2zq9yvi3UyKS0gbPyBvwLtkgHcn9fDtdLNZtEI7vUJp5mPCi3GScdeHgOdzyA8/Ko+31HXbcG6mEssK/XFNIGcL1OMArjzxt1GK0Rx07IyyWqPKw7x47CCO3WzkV0UB+MiMs34iRwknfOM1yr2du9Vs7vUyx8SBl8NF5cCgmQL1+UFSPZupqQ7yLK7mgW5ikaW1dQxjKqTECAQcgZ4d999j6Ve+7m+SCxsbdRj4m2nlz5upUt+oY/4RVyVmactNVyy5933aM32m29wfrZcP+dflY/cjP3pXD3Rac0GjWquvCzKXIP9diwPpkEGlcLC41Sey3eLDNPLazOBcJdSwqP3lUuyH0+UFfdfWrtWcd5Pdkbh1vrHEd9EQwxsJuEgjPQMMbHryPQgCD0bsif5evjfrHcO8Ykh4l4kMbuV+g5wQFCYPLfnzpfdo100XVgsUpyS9oI4PGRUkAOCmRkLJx7eRHtU72X03UZ9Slvb23+G/wCGWFUEgcMePiJGOQ25H97matlZ8jaZpxRTjt3Kp3X6W8GmQiRSsjlpHDLwkFmPMdNsVwd08QSO9jxgx3sg6b/TjcelXqqT2KwmparFsP2ySAZGSHQ5OPLPX1qu7stqmizaPoqW/ild2mlaVzjmWOw9gMAe1eOqdnY7i5tppN/hi7IuNi7BQpP5cE++PKpalRsspVQJqnyslxcC7TPB4XhRNn+kTjLM4HkWGFPULnqK6O38pMVvb8TKt3dRwScJwTGxPiAHpkDG3nVC7FdsWmuJoiYsGRigLlGCDCoqJwlSqqoAUEEAdavxR5M2eX+SZ7O6VJN2inlk+mziVUHk0i/L98FzU/quuJNfT2jKuY40Y7DLq4wwPnjb/FVQve2D2N1rcgwJCYXiBHNmAXODz2YH7V49jrs319c6my+GrKsagnYEKviHPUDh5+vmK1OtNHnRUuq3wePbXSGj0tYvDmkMQKq0cmFVQTwl134hw46dOYqw92j2cVpBqMsg2txaKmMsZPFcsqr1ZgYwMdOe1eml9jodeto55mkjiV5AnhkAsOLAO4PRQfualdD7jbO1uYplnncQv4iRuVKhvPZR1AP90VAvo0dRt5Ur7Sh0UpSgFRd1Fhj+tSlfCoPOoThqRZjnoZUtf1v4eMcKGaZzwwwr9Uje/wCFRzZjsB7iqtofdqxka7vJ5DfSNxccD8Ah22VdsMMbHIIwMb8zpx06PiLcI4iME9ceXt6V+H08dDVPTkuxd1Iye5HQqQoDNxEDdsAZ9cDYV+66WsWHrVY7U9t7OwVvGlXxAMiJTl2ONhwj6c+ZxVel+hdrjXcie0s4uNX060Q5eN2nlx+BAhC59Tk4+3mKodnp2vaahgSx8aJHbhYRlywLHfKNkZ54x1rQu6TsvL+11O7B+KvN1UjHhxZyBjpnA9gF9a0itcVpVGGctTs/lDVNak+P+KvdPJUhQ0L+JGrcIABJIydh1yK0BtZn1oRwafayW1u4CTSlQI4Yx9SoR8rEjPkemBkkbcygjB3FEQAYAwPIVIic2l6ZFbQpDEvDHGoVQOgH8T1J6muqlKAUpSgFKUoBSlKAUpSgODWNHS5Tgd5VXr4UrRk+hZSDj71DaD3aaZZv4kNuviZzxyEyMD6Fice43pSgLRSlKAUpSgFKUoBSl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0974" name="Picture 14" descr="http://www.dicle.edu.tr/birimler/diclekus/images/birdw.gif"/>
          <p:cNvPicPr>
            <a:picLocks noChangeAspect="1" noChangeArrowheads="1"/>
          </p:cNvPicPr>
          <p:nvPr/>
        </p:nvPicPr>
        <p:blipFill>
          <a:blip r:embed="rId2"/>
          <a:srcRect/>
          <a:stretch>
            <a:fillRect/>
          </a:stretch>
        </p:blipFill>
        <p:spPr bwMode="auto">
          <a:xfrm rot="20843449">
            <a:off x="428596" y="4071942"/>
            <a:ext cx="1500198" cy="14287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rot="-1255834">
            <a:off x="2151360" y="1157441"/>
            <a:ext cx="6466390" cy="4493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spcBef>
                <a:spcPct val="50000"/>
              </a:spcBef>
              <a:buFontTx/>
              <a:buAutoNum type="arabicParenR"/>
            </a:pPr>
            <a:endParaRPr lang="tr-TR" sz="2600" b="1" dirty="0" smtClean="0">
              <a:latin typeface="Comic Sans MS" panose="030F0702030302020204" pitchFamily="66" charset="0"/>
            </a:endParaRPr>
          </a:p>
          <a:p>
            <a:pPr algn="ctr">
              <a:spcBef>
                <a:spcPct val="50000"/>
              </a:spcBef>
              <a:buFontTx/>
              <a:buAutoNum type="arabicParenR"/>
            </a:pPr>
            <a:r>
              <a:rPr lang="tr-TR" b="1" dirty="0" smtClean="0">
                <a:latin typeface="Comic Sans MS" panose="030F0702030302020204" pitchFamily="66" charset="0"/>
              </a:rPr>
              <a:t>BİR HEDEF BELİRLEYİNİZ</a:t>
            </a:r>
          </a:p>
          <a:p>
            <a:pPr algn="ctr">
              <a:spcBef>
                <a:spcPct val="50000"/>
              </a:spcBef>
              <a:buFontTx/>
              <a:buAutoNum type="arabicParenR"/>
            </a:pPr>
            <a:r>
              <a:rPr lang="tr-TR" b="1" dirty="0" smtClean="0">
                <a:latin typeface="Comic Sans MS" panose="030F0702030302020204" pitchFamily="66" charset="0"/>
              </a:rPr>
              <a:t>Plan yapın (Hedef)</a:t>
            </a:r>
            <a:endParaRPr lang="tr-TR" b="1" dirty="0">
              <a:latin typeface="Comic Sans MS" panose="030F0702030302020204" pitchFamily="66" charset="0"/>
            </a:endParaRPr>
          </a:p>
          <a:p>
            <a:pPr algn="ctr">
              <a:spcBef>
                <a:spcPct val="50000"/>
              </a:spcBef>
              <a:buFontTx/>
              <a:buAutoNum type="arabicParenR"/>
            </a:pPr>
            <a:r>
              <a:rPr lang="tr-TR" b="1" dirty="0">
                <a:latin typeface="Comic Sans MS" panose="030F0702030302020204" pitchFamily="66" charset="0"/>
              </a:rPr>
              <a:t>Ders çalışma alışkanlıklarınızı tanıyın</a:t>
            </a:r>
          </a:p>
          <a:p>
            <a:pPr algn="ctr">
              <a:spcBef>
                <a:spcPct val="50000"/>
              </a:spcBef>
              <a:buFontTx/>
              <a:buAutoNum type="arabicParenR"/>
            </a:pPr>
            <a:r>
              <a:rPr lang="tr-TR" b="1" dirty="0">
                <a:latin typeface="Comic Sans MS" panose="030F0702030302020204" pitchFamily="66" charset="0"/>
              </a:rPr>
              <a:t>Zamanınızı verimli kullanın</a:t>
            </a:r>
          </a:p>
          <a:p>
            <a:pPr algn="ctr">
              <a:spcBef>
                <a:spcPct val="50000"/>
              </a:spcBef>
              <a:buFontTx/>
              <a:buAutoNum type="arabicParenR"/>
            </a:pPr>
            <a:r>
              <a:rPr lang="tr-TR" b="1" dirty="0">
                <a:latin typeface="Comic Sans MS" panose="030F0702030302020204" pitchFamily="66" charset="0"/>
              </a:rPr>
              <a:t>Uygun bir çalışma ortamı seçin</a:t>
            </a:r>
          </a:p>
          <a:p>
            <a:pPr algn="ctr">
              <a:spcBef>
                <a:spcPct val="50000"/>
              </a:spcBef>
              <a:buFontTx/>
              <a:buAutoNum type="arabicParenR"/>
            </a:pPr>
            <a:r>
              <a:rPr lang="tr-TR" b="1" dirty="0">
                <a:latin typeface="Comic Sans MS" panose="030F0702030302020204" pitchFamily="66" charset="0"/>
              </a:rPr>
              <a:t>Derse hazırlıklı gidin</a:t>
            </a:r>
          </a:p>
          <a:p>
            <a:pPr algn="ctr">
              <a:spcBef>
                <a:spcPct val="50000"/>
              </a:spcBef>
              <a:buFontTx/>
              <a:buAutoNum type="arabicParenR"/>
            </a:pPr>
            <a:r>
              <a:rPr lang="tr-TR" b="1" dirty="0">
                <a:latin typeface="Comic Sans MS" panose="030F0702030302020204" pitchFamily="66" charset="0"/>
              </a:rPr>
              <a:t>Not tutun</a:t>
            </a:r>
          </a:p>
          <a:p>
            <a:pPr algn="ctr">
              <a:spcBef>
                <a:spcPct val="50000"/>
              </a:spcBef>
              <a:buFontTx/>
              <a:buAutoNum type="arabicParenR"/>
            </a:pPr>
            <a:r>
              <a:rPr lang="tr-TR" b="1" dirty="0">
                <a:latin typeface="Comic Sans MS" panose="030F0702030302020204" pitchFamily="66" charset="0"/>
              </a:rPr>
              <a:t>Aralıklı tekrarlar yaparak unutmayı </a:t>
            </a:r>
            <a:r>
              <a:rPr lang="tr-TR" b="1" dirty="0" smtClean="0">
                <a:latin typeface="Comic Sans MS" panose="030F0702030302020204" pitchFamily="66" charset="0"/>
              </a:rPr>
              <a:t>önleyin (Hızlı öğrenme)</a:t>
            </a:r>
            <a:endParaRPr lang="tr-TR" b="1" dirty="0">
              <a:latin typeface="Comic Sans MS" panose="030F0702030302020204" pitchFamily="66" charset="0"/>
            </a:endParaRPr>
          </a:p>
        </p:txBody>
      </p:sp>
      <p:sp>
        <p:nvSpPr>
          <p:cNvPr id="5" name="4 Dikdörtgen"/>
          <p:cNvSpPr/>
          <p:nvPr/>
        </p:nvSpPr>
        <p:spPr>
          <a:xfrm>
            <a:off x="1357290" y="428603"/>
            <a:ext cx="6286544" cy="830997"/>
          </a:xfrm>
          <a:prstGeom prst="rect">
            <a:avLst/>
          </a:prstGeom>
        </p:spPr>
        <p:txBody>
          <a:bodyPr wrap="square">
            <a:spAutoFit/>
          </a:bodyPr>
          <a:lstStyle/>
          <a:p>
            <a:pPr lvl="0" algn="ctr"/>
            <a:r>
              <a:rPr lang="tr-TR" sz="2400" b="1" dirty="0" smtClean="0">
                <a:ln w="19050">
                  <a:solidFill>
                    <a:srgbClr val="646B86">
                      <a:tint val="1000"/>
                    </a:srgbClr>
                  </a:solidFill>
                  <a:prstDash val="solid"/>
                </a:ln>
                <a:solidFill>
                  <a:schemeClr val="accent5"/>
                </a:solidFill>
                <a:effectLst>
                  <a:outerShdw blurRad="50000" dist="50800" dir="7500000" algn="tl">
                    <a:srgbClr val="000000">
                      <a:shade val="5000"/>
                      <a:alpha val="35000"/>
                    </a:srgbClr>
                  </a:outerShdw>
                </a:effectLst>
                <a:latin typeface="Comic Sans MS" pitchFamily="66" charset="0"/>
              </a:rPr>
              <a:t>VERİMLİ DERS ÇALIŞMAK İÇİN NELER YAPMALIYIM?</a:t>
            </a:r>
            <a:endParaRPr lang="tr-TR" sz="2400" b="1" dirty="0">
              <a:ln w="19050">
                <a:solidFill>
                  <a:srgbClr val="646B86">
                    <a:tint val="1000"/>
                  </a:srgbClr>
                </a:solidFill>
                <a:prstDash val="solid"/>
              </a:ln>
              <a:solidFill>
                <a:schemeClr val="accent5"/>
              </a:solidFill>
              <a:effectLst>
                <a:outerShdw blurRad="50000" dist="50800" dir="7500000" algn="tl">
                  <a:srgbClr val="000000">
                    <a:shade val="5000"/>
                    <a:alpha val="35000"/>
                  </a:srgbClr>
                </a:outerShdw>
              </a:effectLst>
              <a:latin typeface="Comic Sans MS" pitchFamily="66" charset="0"/>
            </a:endParaRPr>
          </a:p>
        </p:txBody>
      </p:sp>
      <p:pic>
        <p:nvPicPr>
          <p:cNvPr id="37890" name="Picture 2" descr="https://encrypted-tbn1.gstatic.com/images?q=tbn:ANd9GcQKa0QFOpwjwQN5JiO7mbIAdrTrDEZcgTw8aydtG6H_BIBV7-os"/>
          <p:cNvPicPr>
            <a:picLocks noChangeAspect="1" noChangeArrowheads="1"/>
          </p:cNvPicPr>
          <p:nvPr/>
        </p:nvPicPr>
        <p:blipFill>
          <a:blip r:embed="rId3"/>
          <a:srcRect/>
          <a:stretch>
            <a:fillRect/>
          </a:stretch>
        </p:blipFill>
        <p:spPr bwMode="auto">
          <a:xfrm rot="20093538">
            <a:off x="428596" y="3714752"/>
            <a:ext cx="2071703" cy="12001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1500166" y="2285992"/>
            <a:ext cx="7305506" cy="3813056"/>
          </a:xfrm>
          <a:noFill/>
        </p:spPr>
        <p:txBody>
          <a:bodyPr>
            <a:normAutofit/>
          </a:bodyPr>
          <a:lstStyle/>
          <a:p>
            <a:pPr algn="ctr">
              <a:lnSpc>
                <a:spcPct val="90000"/>
              </a:lnSpc>
            </a:pPr>
            <a:r>
              <a:rPr lang="tr-TR" b="1" dirty="0" smtClean="0">
                <a:latin typeface="Comic Sans MS" panose="030F0702030302020204" pitchFamily="66" charset="0"/>
              </a:rPr>
              <a:t>Çalışma programınız ”Ne zaman çalışmalıyım?, Neyi çalışmalıyım?, Nasıl çalışmalıyım?” sorularını yanıtlamalıdır.</a:t>
            </a:r>
          </a:p>
          <a:p>
            <a:pPr algn="ctr">
              <a:lnSpc>
                <a:spcPct val="90000"/>
              </a:lnSpc>
            </a:pPr>
            <a:r>
              <a:rPr lang="tr-TR" b="1" dirty="0" smtClean="0">
                <a:latin typeface="Comic Sans MS" panose="030F0702030302020204" pitchFamily="66" charset="0"/>
              </a:rPr>
              <a:t>Hangi dersin hangi saatte çalışılacağı kararlaştırılmalıdır.</a:t>
            </a:r>
          </a:p>
          <a:p>
            <a:pPr algn="ctr">
              <a:lnSpc>
                <a:spcPct val="90000"/>
              </a:lnSpc>
            </a:pPr>
            <a:r>
              <a:rPr lang="tr-TR" b="1" dirty="0" smtClean="0">
                <a:latin typeface="Comic Sans MS" panose="030F0702030302020204" pitchFamily="66" charset="0"/>
              </a:rPr>
              <a:t>Her dersten çalışmanız gereken konular, çözmeniz gereken test miktarını belirleyin.</a:t>
            </a:r>
          </a:p>
          <a:p>
            <a:pPr algn="ctr">
              <a:lnSpc>
                <a:spcPct val="90000"/>
              </a:lnSpc>
            </a:pPr>
            <a:r>
              <a:rPr lang="tr-TR" b="1" dirty="0" smtClean="0">
                <a:latin typeface="Comic Sans MS" panose="030F0702030302020204" pitchFamily="66" charset="0"/>
              </a:rPr>
              <a:t>Sözel içerikli dersleri  konulara bölerek çalışın.</a:t>
            </a:r>
          </a:p>
          <a:p>
            <a:endParaRPr lang="tr-TR" dirty="0"/>
          </a:p>
        </p:txBody>
      </p:sp>
      <p:pic>
        <p:nvPicPr>
          <p:cNvPr id="29698" name="Picture 2" descr="http://www.erbaafevzicakmak.k12.tr/rehberlik/wp-content/uploads/2012/01/desr2.jpg"/>
          <p:cNvPicPr>
            <a:picLocks noChangeAspect="1" noChangeArrowheads="1"/>
          </p:cNvPicPr>
          <p:nvPr/>
        </p:nvPicPr>
        <p:blipFill>
          <a:blip r:embed="rId3"/>
          <a:srcRect/>
          <a:stretch>
            <a:fillRect/>
          </a:stretch>
        </p:blipFill>
        <p:spPr bwMode="auto">
          <a:xfrm>
            <a:off x="142844" y="142852"/>
            <a:ext cx="8858312" cy="1962147"/>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pic>
      <p:pic>
        <p:nvPicPr>
          <p:cNvPr id="4" name="Picture 3" descr="TFR4A"/>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2166476">
            <a:off x="272093" y="2757403"/>
            <a:ext cx="1584325" cy="14398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539552" y="1052736"/>
            <a:ext cx="8064896" cy="5073427"/>
          </a:xfrm>
        </p:spPr>
        <p:txBody>
          <a:bodyPr/>
          <a:lstStyle/>
          <a:p>
            <a:pPr algn="ctr" eaLnBrk="1" hangingPunct="1"/>
            <a:r>
              <a:rPr lang="tr-TR" b="1" dirty="0" smtClean="0">
                <a:latin typeface="Comic Sans MS" panose="030F0702030302020204" pitchFamily="66" charset="0"/>
              </a:rPr>
              <a:t>Ders çalışma programını dengeli yapınız. Sevdiğiniz veya başardığınız derslere ayırdığınız süre kadar diğer derslerde zaman ayırınız.</a:t>
            </a:r>
          </a:p>
          <a:p>
            <a:pPr algn="ctr" eaLnBrk="1" hangingPunct="1"/>
            <a:r>
              <a:rPr lang="tr-TR" b="1" dirty="0" smtClean="0">
                <a:latin typeface="Comic Sans MS" panose="030F0702030302020204" pitchFamily="66" charset="0"/>
              </a:rPr>
              <a:t>Öğrenmekte veya başarmakta güçlük çektiğiniz dersleri en iyi öğrendiğiniz zamanlarda çalışmaya özen gösteriniz.</a:t>
            </a:r>
          </a:p>
          <a:p>
            <a:pPr algn="ctr" eaLnBrk="1" hangingPunct="1"/>
            <a:r>
              <a:rPr lang="tr-TR" b="1" dirty="0" smtClean="0">
                <a:latin typeface="Comic Sans MS" panose="030F0702030302020204" pitchFamily="66" charset="0"/>
              </a:rPr>
              <a:t>Haftalık programlarınızda sadece ders çalışmalara değil varsa hobilerinize de yer veriniz.</a:t>
            </a:r>
            <a:r>
              <a:rPr lang="tr-TR" dirty="0" smtClean="0">
                <a:latin typeface="Comic Sans MS" panose="030F0702030302020204" pitchFamily="66" charset="0"/>
              </a:rPr>
              <a:t> </a:t>
            </a:r>
          </a:p>
          <a:p>
            <a:pPr eaLnBrk="1" hangingPunct="1"/>
            <a:endParaRPr lang="tr-TR" dirty="0" smtClean="0">
              <a:latin typeface="Comic Sans MS" panose="030F0702030302020204" pitchFamily="66" charset="0"/>
            </a:endParaRPr>
          </a:p>
        </p:txBody>
      </p:sp>
      <p:pic>
        <p:nvPicPr>
          <p:cNvPr id="27650" name="Picture 2" descr="planlicalisma1"/>
          <p:cNvPicPr>
            <a:picLocks noChangeAspect="1" noChangeArrowheads="1"/>
          </p:cNvPicPr>
          <p:nvPr/>
        </p:nvPicPr>
        <p:blipFill>
          <a:blip r:embed="rId3"/>
          <a:srcRect/>
          <a:stretch>
            <a:fillRect/>
          </a:stretch>
        </p:blipFill>
        <p:spPr bwMode="auto">
          <a:xfrm>
            <a:off x="7072330" y="4429132"/>
            <a:ext cx="1666875" cy="208597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5791200"/>
            <a:ext cx="80010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endParaRPr lang="fr-FR" sz="4000" b="1">
              <a:solidFill>
                <a:srgbClr val="009900"/>
              </a:solidFill>
              <a:latin typeface="Times New Roman" panose="02020603050405020304" pitchFamily="18" charset="0"/>
            </a:endParaRPr>
          </a:p>
        </p:txBody>
      </p:sp>
      <p:sp>
        <p:nvSpPr>
          <p:cNvPr id="14348" name="Rectangle 12"/>
          <p:cNvSpPr>
            <a:spLocks noChangeArrowheads="1"/>
          </p:cNvSpPr>
          <p:nvPr/>
        </p:nvSpPr>
        <p:spPr bwMode="auto">
          <a:xfrm>
            <a:off x="533400" y="476672"/>
            <a:ext cx="8001000"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tr-TR" sz="4000" b="1" dirty="0" smtClean="0">
                <a:solidFill>
                  <a:srgbClr val="1E04E0"/>
                </a:solidFill>
                <a:latin typeface="Comic Sans MS" panose="030F0702030302020204" pitchFamily="66" charset="0"/>
              </a:rPr>
              <a:t>PLAN ve VERİMLİLİK</a:t>
            </a:r>
            <a:endParaRPr lang="tr-TR" sz="4000" b="1" dirty="0">
              <a:solidFill>
                <a:srgbClr val="1E04E0"/>
              </a:solidFill>
              <a:latin typeface="Comic Sans MS" panose="030F0702030302020204" pitchFamily="66" charset="0"/>
            </a:endParaRPr>
          </a:p>
        </p:txBody>
      </p:sp>
      <p:pic>
        <p:nvPicPr>
          <p:cNvPr id="33794" name="Picture 2" descr="http://netmoda.com/images/about_4_1.jpg"/>
          <p:cNvPicPr>
            <a:picLocks noChangeAspect="1" noChangeArrowheads="1"/>
          </p:cNvPicPr>
          <p:nvPr/>
        </p:nvPicPr>
        <p:blipFill>
          <a:blip r:embed="rId4"/>
          <a:srcRect/>
          <a:stretch>
            <a:fillRect/>
          </a:stretch>
        </p:blipFill>
        <p:spPr bwMode="auto">
          <a:xfrm>
            <a:off x="515144" y="1124744"/>
            <a:ext cx="8233320" cy="573325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iterate type="lt">
                                    <p:tmPct val="100000"/>
                                  </p:iterate>
                                  <p:childTnLst>
                                    <p:set>
                                      <p:cBhvr>
                                        <p:cTn id="6" dur="1" fill="hold">
                                          <p:stCondLst>
                                            <p:cond delay="0"/>
                                          </p:stCondLst>
                                        </p:cTn>
                                        <p:tgtEl>
                                          <p:spTgt spid="14348"/>
                                        </p:tgtEl>
                                        <p:attrNameLst>
                                          <p:attrName>style.visibility</p:attrName>
                                        </p:attrNameLst>
                                      </p:cBhvr>
                                      <p:to>
                                        <p:strVal val="visible"/>
                                      </p:to>
                                    </p:set>
                                    <p:anim calcmode="lin" valueType="num">
                                      <p:cBhvr additive="base">
                                        <p:cTn id="7" dur="75" fill="hold"/>
                                        <p:tgtEl>
                                          <p:spTgt spid="14348"/>
                                        </p:tgtEl>
                                        <p:attrNameLst>
                                          <p:attrName>ppt_x</p:attrName>
                                        </p:attrNameLst>
                                      </p:cBhvr>
                                      <p:tavLst>
                                        <p:tav tm="0">
                                          <p:val>
                                            <p:strVal val="0-#ppt_w/2"/>
                                          </p:val>
                                        </p:tav>
                                        <p:tav tm="100000">
                                          <p:val>
                                            <p:strVal val="#ppt_x"/>
                                          </p:val>
                                        </p:tav>
                                      </p:tavLst>
                                    </p:anim>
                                    <p:anim calcmode="lin" valueType="num">
                                      <p:cBhvr additive="base">
                                        <p:cTn id="8" dur="75" fill="hold"/>
                                        <p:tgtEl>
                                          <p:spTgt spid="14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childTnLst>
                          </p:cTn>
                        </p:par>
                        <p:par>
                          <p:cTn id="9" fill="hold" nodeType="afterGroup">
                            <p:stCondLst>
                              <p:cond delay="1200"/>
                            </p:stCondLst>
                            <p:childTnLst>
                              <p:par>
                                <p:cTn id="10" presetID="2" presetClass="entr" presetSubtype="2" fill="hold" grpId="0" nodeType="afterEffect" nodePh="1">
                                  <p:stCondLst>
                                    <p:cond delay="0"/>
                                  </p:stCondLst>
                                  <p:endCondLst>
                                    <p:cond evt="begin" delay="0">
                                      <p:tn val="10"/>
                                    </p:cond>
                                  </p:endCondLst>
                                  <p:iterate type="lt">
                                    <p:tmPct val="100000"/>
                                  </p:iterate>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75" fill="hold"/>
                                        <p:tgtEl>
                                          <p:spTgt spid="14338"/>
                                        </p:tgtEl>
                                        <p:attrNameLst>
                                          <p:attrName>ppt_x</p:attrName>
                                        </p:attrNameLst>
                                      </p:cBhvr>
                                      <p:tavLst>
                                        <p:tav tm="0">
                                          <p:val>
                                            <p:strVal val="1+#ppt_w/2"/>
                                          </p:val>
                                        </p:tav>
                                        <p:tav tm="100000">
                                          <p:val>
                                            <p:strVal val="#ppt_x"/>
                                          </p:val>
                                        </p:tav>
                                      </p:tavLst>
                                    </p:anim>
                                    <p:anim calcmode="lin" valueType="num">
                                      <p:cBhvr additive="base">
                                        <p:cTn id="13" dur="75" fill="hold"/>
                                        <p:tgtEl>
                                          <p:spTgt spid="143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214422"/>
            <a:ext cx="8229600" cy="4525963"/>
          </a:xfrm>
        </p:spPr>
        <p:txBody>
          <a:bodyPr>
            <a:normAutofit fontScale="92500" lnSpcReduction="10000"/>
          </a:bodyPr>
          <a:lstStyle/>
          <a:p>
            <a:pPr algn="ctr">
              <a:buNone/>
            </a:pPr>
            <a:r>
              <a:rPr lang="tr-TR" i="1" dirty="0" smtClean="0">
                <a:solidFill>
                  <a:schemeClr val="accent1"/>
                </a:solidFill>
                <a:latin typeface="Comic Sans MS" pitchFamily="66" charset="0"/>
              </a:rPr>
              <a:t>Başarıyı hedef alın;mükemmel olmayı değil</a:t>
            </a:r>
          </a:p>
          <a:p>
            <a:pPr algn="ctr">
              <a:buNone/>
            </a:pPr>
            <a:r>
              <a:rPr lang="tr-TR" i="1" dirty="0" smtClean="0">
                <a:solidFill>
                  <a:schemeClr val="accent1"/>
                </a:solidFill>
                <a:latin typeface="Comic Sans MS" pitchFamily="66" charset="0"/>
              </a:rPr>
              <a:t>Yanlış yapma hakkınızdan vazgeçmeyin;</a:t>
            </a:r>
          </a:p>
          <a:p>
            <a:pPr algn="ctr">
              <a:buNone/>
            </a:pPr>
            <a:r>
              <a:rPr lang="tr-TR" i="1" dirty="0" smtClean="0">
                <a:solidFill>
                  <a:schemeClr val="accent1"/>
                </a:solidFill>
                <a:latin typeface="Comic Sans MS" pitchFamily="66" charset="0"/>
              </a:rPr>
              <a:t>Vazgeçerseniz yeni şeyler öğrenme ve</a:t>
            </a:r>
          </a:p>
          <a:p>
            <a:pPr algn="ctr">
              <a:buNone/>
            </a:pPr>
            <a:r>
              <a:rPr lang="tr-TR" i="1" dirty="0" smtClean="0">
                <a:solidFill>
                  <a:schemeClr val="accent1"/>
                </a:solidFill>
                <a:latin typeface="Comic Sans MS" pitchFamily="66" charset="0"/>
              </a:rPr>
              <a:t>Gelişme olanağınızı kaybedersiniz.</a:t>
            </a:r>
          </a:p>
          <a:p>
            <a:pPr algn="ctr">
              <a:buNone/>
            </a:pPr>
            <a:r>
              <a:rPr lang="tr-TR" b="1" i="1" dirty="0" smtClean="0">
                <a:solidFill>
                  <a:schemeClr val="accent1"/>
                </a:solidFill>
                <a:latin typeface="Comic Sans MS" pitchFamily="66" charset="0"/>
              </a:rPr>
              <a:t>UNUTMAYIN</a:t>
            </a:r>
            <a:endParaRPr lang="tr-TR" i="1" dirty="0" smtClean="0">
              <a:solidFill>
                <a:schemeClr val="accent1"/>
              </a:solidFill>
              <a:latin typeface="Comic Sans MS" pitchFamily="66" charset="0"/>
            </a:endParaRPr>
          </a:p>
          <a:p>
            <a:pPr algn="ctr">
              <a:buNone/>
            </a:pPr>
            <a:r>
              <a:rPr lang="tr-TR" i="1" dirty="0" smtClean="0">
                <a:solidFill>
                  <a:schemeClr val="accent1"/>
                </a:solidFill>
                <a:latin typeface="Comic Sans MS" pitchFamily="66" charset="0"/>
              </a:rPr>
              <a:t>Mükemmeliyetçiliğin arkasında korku yatar</a:t>
            </a:r>
          </a:p>
          <a:p>
            <a:pPr algn="ctr">
              <a:buNone/>
            </a:pPr>
            <a:r>
              <a:rPr lang="tr-TR" i="1" dirty="0" smtClean="0">
                <a:solidFill>
                  <a:schemeClr val="accent1"/>
                </a:solidFill>
                <a:latin typeface="Comic Sans MS" pitchFamily="66" charset="0"/>
              </a:rPr>
              <a:t>İnsan olduğunuzu hatırlayın</a:t>
            </a:r>
          </a:p>
          <a:p>
            <a:pPr algn="ctr">
              <a:buNone/>
            </a:pPr>
            <a:r>
              <a:rPr lang="tr-TR" i="1" dirty="0" smtClean="0">
                <a:solidFill>
                  <a:schemeClr val="accent1"/>
                </a:solidFill>
                <a:latin typeface="Comic Sans MS" pitchFamily="66" charset="0"/>
              </a:rPr>
              <a:t>Korkularınızı göğüsleyin</a:t>
            </a:r>
          </a:p>
          <a:p>
            <a:pPr algn="ctr">
              <a:buNone/>
            </a:pPr>
            <a:r>
              <a:rPr lang="tr-TR" b="1" i="1" dirty="0" smtClean="0">
                <a:solidFill>
                  <a:schemeClr val="accent1"/>
                </a:solidFill>
                <a:latin typeface="Comic Sans MS" pitchFamily="66" charset="0"/>
              </a:rPr>
              <a:t>DAHA MUTLU</a:t>
            </a:r>
            <a:endParaRPr lang="tr-TR" i="1" dirty="0" smtClean="0">
              <a:solidFill>
                <a:schemeClr val="accent1"/>
              </a:solidFill>
              <a:latin typeface="Comic Sans MS" pitchFamily="66" charset="0"/>
            </a:endParaRPr>
          </a:p>
          <a:p>
            <a:pPr algn="ctr">
              <a:buNone/>
            </a:pPr>
            <a:r>
              <a:rPr lang="tr-TR" i="1" dirty="0" smtClean="0">
                <a:solidFill>
                  <a:schemeClr val="accent1"/>
                </a:solidFill>
                <a:latin typeface="Comic Sans MS" pitchFamily="66" charset="0"/>
              </a:rPr>
              <a:t>Ve etkili bir insan olursunuz</a:t>
            </a:r>
            <a:br>
              <a:rPr lang="tr-TR" i="1" dirty="0" smtClean="0">
                <a:solidFill>
                  <a:schemeClr val="accent1"/>
                </a:solidFill>
                <a:latin typeface="Comic Sans MS" pitchFamily="66" charset="0"/>
              </a:rPr>
            </a:br>
            <a:r>
              <a:rPr lang="tr-TR" i="1" dirty="0" smtClean="0">
                <a:solidFill>
                  <a:schemeClr val="accent1"/>
                </a:solidFill>
                <a:latin typeface="Comic Sans MS" pitchFamily="66" charset="0"/>
              </a:rPr>
              <a:t/>
            </a:r>
            <a:br>
              <a:rPr lang="tr-TR" i="1" dirty="0" smtClean="0">
                <a:solidFill>
                  <a:schemeClr val="accent1"/>
                </a:solidFill>
                <a:latin typeface="Comic Sans MS" pitchFamily="66" charset="0"/>
              </a:rPr>
            </a:br>
            <a:endParaRPr lang="tr-TR" i="1" dirty="0">
              <a:solidFill>
                <a:schemeClr val="accent1"/>
              </a:solidFill>
              <a:latin typeface="Comic Sans MS" pitchFamily="66" charset="0"/>
            </a:endParaRPr>
          </a:p>
        </p:txBody>
      </p:sp>
      <p:pic>
        <p:nvPicPr>
          <p:cNvPr id="1026" name="Picture 2" descr="http://t2.gstatic.com/images?q=tbn:ANd9GcSTha0zsYDR7qEq8AOH1OzCoeZSzUODAw-rYh5qkZkRtSD7r2cx"/>
          <p:cNvPicPr>
            <a:picLocks noChangeAspect="1" noChangeArrowheads="1"/>
          </p:cNvPicPr>
          <p:nvPr/>
        </p:nvPicPr>
        <p:blipFill>
          <a:blip r:embed="rId2"/>
          <a:srcRect/>
          <a:stretch>
            <a:fillRect/>
          </a:stretch>
        </p:blipFill>
        <p:spPr bwMode="auto">
          <a:xfrm>
            <a:off x="6929454" y="4071942"/>
            <a:ext cx="1676400" cy="22860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dirty="0" smtClean="0">
                <a:latin typeface="Comic Sans MS" panose="030F0702030302020204" pitchFamily="66" charset="0"/>
              </a:rPr>
              <a:t>AMAÇLARIN VE ÖNCELİKLERİN BELİRLENMESİ</a:t>
            </a:r>
            <a:endParaRPr lang="tr-TR" sz="4000" dirty="0"/>
          </a:p>
        </p:txBody>
      </p:sp>
      <p:sp>
        <p:nvSpPr>
          <p:cNvPr id="3" name="2 İçerik Yer Tutucusu"/>
          <p:cNvSpPr>
            <a:spLocks noGrp="1"/>
          </p:cNvSpPr>
          <p:nvPr>
            <p:ph idx="1"/>
          </p:nvPr>
        </p:nvSpPr>
        <p:spPr/>
        <p:txBody>
          <a:bodyPr>
            <a:normAutofit/>
          </a:bodyPr>
          <a:lstStyle/>
          <a:p>
            <a:r>
              <a:rPr lang="tr-TR" sz="1400" b="1" i="1" dirty="0" smtClean="0">
                <a:latin typeface="Comic Sans MS" pitchFamily="66" charset="0"/>
              </a:rPr>
              <a:t>Zaman veya hayat aynı anlamda kullanılabilir. Geçen zaman yerine konamaz ve telafi edilemez. Zamanı boşa geçirmek, hayatı boşa geçirmek demektir. Buna karşılık zamanı kontrol etmek ve hükmetmek, hayatı kontrol etmek ve hükmetmek anlamına gelir. Gerçekte ise kontrol planlama ile başlar.</a:t>
            </a:r>
          </a:p>
          <a:p>
            <a:endParaRPr lang="tr-TR" sz="1400" b="1" i="1" dirty="0" smtClean="0">
              <a:latin typeface="Comic Sans MS" pitchFamily="66" charset="0"/>
            </a:endParaRPr>
          </a:p>
          <a:p>
            <a:endParaRPr lang="tr-TR" sz="1400" b="1" i="1" dirty="0" smtClean="0">
              <a:latin typeface="Comic Sans MS" pitchFamily="66" charset="0"/>
            </a:endParaRPr>
          </a:p>
          <a:p>
            <a:pPr>
              <a:buNone/>
            </a:pPr>
            <a:endParaRPr lang="tr-TR" sz="1400" b="1" i="1" dirty="0" smtClean="0">
              <a:latin typeface="Comic Sans MS" pitchFamily="66" charset="0"/>
            </a:endParaRPr>
          </a:p>
          <a:p>
            <a:r>
              <a:rPr lang="tr-TR" sz="1400" b="1" i="1" dirty="0" smtClean="0">
                <a:latin typeface="Comic Sans MS" pitchFamily="66" charset="0"/>
              </a:rPr>
              <a:t>Planlama geleceği bugüne getirmek demektir. Böylece gelecekle ilgili beklenenleri yapabilmek mümkün olabilir. Zamanını iyi kullanan insan hayatının kalitesini yükseltir ve geçen zamandan kendisi ve amaçları açısından en iyi biçimde yararlanır.</a:t>
            </a:r>
          </a:p>
          <a:p>
            <a:r>
              <a:rPr lang="tr-TR" sz="1400" b="1" i="1" dirty="0" smtClean="0">
                <a:latin typeface="Comic Sans MS" pitchFamily="66" charset="0"/>
              </a:rPr>
              <a:t> </a:t>
            </a:r>
          </a:p>
          <a:p>
            <a:endParaRPr lang="tr-TR" dirty="0"/>
          </a:p>
        </p:txBody>
      </p:sp>
      <p:pic>
        <p:nvPicPr>
          <p:cNvPr id="1026" name="Picture 2" descr="http://www.peroni.com.tr/images/begitim-13.jpg"/>
          <p:cNvPicPr>
            <a:picLocks noChangeAspect="1" noChangeArrowheads="1"/>
          </p:cNvPicPr>
          <p:nvPr/>
        </p:nvPicPr>
        <p:blipFill>
          <a:blip r:embed="rId2"/>
          <a:srcRect/>
          <a:stretch>
            <a:fillRect/>
          </a:stretch>
        </p:blipFill>
        <p:spPr bwMode="auto">
          <a:xfrm>
            <a:off x="4857752" y="4500570"/>
            <a:ext cx="3657600" cy="176212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4"/>
          <p:cNvSpPr>
            <a:spLocks noGrp="1" noChangeArrowheads="1"/>
          </p:cNvSpPr>
          <p:nvPr>
            <p:ph type="body" sz="half" idx="2"/>
          </p:nvPr>
        </p:nvSpPr>
        <p:spPr>
          <a:xfrm>
            <a:off x="467544" y="0"/>
            <a:ext cx="8676456" cy="6858000"/>
          </a:xfrm>
        </p:spPr>
        <p:txBody>
          <a:bodyPr/>
          <a:lstStyle/>
          <a:p>
            <a:pPr algn="just">
              <a:lnSpc>
                <a:spcPct val="80000"/>
              </a:lnSpc>
              <a:buFont typeface="Monotype Sorts" pitchFamily="2" charset="2"/>
              <a:buNone/>
            </a:pPr>
            <a:endParaRPr lang="tr-TR" sz="3000" b="1" dirty="0" smtClean="0">
              <a:solidFill>
                <a:schemeClr val="accent1"/>
              </a:solidFill>
              <a:latin typeface="Comic Sans MS" pitchFamily="66" charset="0"/>
            </a:endParaRPr>
          </a:p>
          <a:p>
            <a:pPr algn="just">
              <a:lnSpc>
                <a:spcPct val="80000"/>
              </a:lnSpc>
              <a:buFont typeface="Monotype Sorts" pitchFamily="2" charset="2"/>
              <a:buNone/>
            </a:pPr>
            <a:r>
              <a:rPr lang="tr-TR" sz="3000" b="1" dirty="0" smtClean="0">
                <a:solidFill>
                  <a:schemeClr val="accent1"/>
                </a:solidFill>
                <a:latin typeface="Comic Sans MS" pitchFamily="66" charset="0"/>
              </a:rPr>
              <a:t>Şimdi basit bir yöntemle bu öncelikleri nasıl belirleyebiliriz bir bakalım</a:t>
            </a:r>
            <a:r>
              <a:rPr lang="tr-TR" sz="3000" b="1" dirty="0" smtClean="0">
                <a:solidFill>
                  <a:schemeClr val="accent1"/>
                </a:solidFill>
                <a:latin typeface="Comic Sans MS" pitchFamily="66" charset="0"/>
                <a:sym typeface="Wingdings" pitchFamily="2" charset="2"/>
              </a:rPr>
              <a:t></a:t>
            </a:r>
          </a:p>
          <a:p>
            <a:pPr algn="just">
              <a:lnSpc>
                <a:spcPct val="80000"/>
              </a:lnSpc>
              <a:buFont typeface="Monotype Sorts" pitchFamily="2" charset="2"/>
              <a:buNone/>
            </a:pPr>
            <a:endParaRPr lang="tr-TR" sz="3000" b="1" dirty="0" smtClean="0">
              <a:solidFill>
                <a:schemeClr val="accent1"/>
              </a:solidFill>
              <a:latin typeface="Comic Sans MS" pitchFamily="66" charset="0"/>
            </a:endParaRPr>
          </a:p>
          <a:p>
            <a:pPr algn="just">
              <a:lnSpc>
                <a:spcPct val="80000"/>
              </a:lnSpc>
            </a:pPr>
            <a:r>
              <a:rPr lang="tr-TR" sz="2000" b="1" dirty="0" smtClean="0">
                <a:solidFill>
                  <a:schemeClr val="bg2">
                    <a:lumMod val="25000"/>
                  </a:schemeClr>
                </a:solidFill>
                <a:latin typeface="Comic Sans MS" pitchFamily="66" charset="0"/>
              </a:rPr>
              <a:t>Üç tane küçük liste düzenleyeceğiz.</a:t>
            </a:r>
          </a:p>
          <a:p>
            <a:pPr algn="just">
              <a:lnSpc>
                <a:spcPct val="80000"/>
              </a:lnSpc>
            </a:pPr>
            <a:endParaRPr lang="tr-TR" sz="2000" b="1" dirty="0" smtClean="0">
              <a:solidFill>
                <a:schemeClr val="bg2">
                  <a:lumMod val="25000"/>
                </a:schemeClr>
              </a:solidFill>
              <a:latin typeface="Comic Sans MS" pitchFamily="66" charset="0"/>
            </a:endParaRPr>
          </a:p>
          <a:p>
            <a:pPr algn="just">
              <a:lnSpc>
                <a:spcPct val="80000"/>
              </a:lnSpc>
            </a:pPr>
            <a:r>
              <a:rPr lang="tr-TR" sz="2000" b="1" dirty="0" smtClean="0">
                <a:solidFill>
                  <a:schemeClr val="bg2">
                    <a:lumMod val="25000"/>
                  </a:schemeClr>
                </a:solidFill>
                <a:latin typeface="Comic Sans MS" pitchFamily="66" charset="0"/>
              </a:rPr>
              <a:t>1. Liste için gözlerinizi kapatın, arkanıza yaslanın... Sessizce 1 </a:t>
            </a:r>
            <a:r>
              <a:rPr lang="tr-TR" sz="2000" b="1" dirty="0" err="1" smtClean="0">
                <a:solidFill>
                  <a:schemeClr val="bg2">
                    <a:lumMod val="25000"/>
                  </a:schemeClr>
                </a:solidFill>
                <a:latin typeface="Comic Sans MS" pitchFamily="66" charset="0"/>
              </a:rPr>
              <a:t>dk</a:t>
            </a:r>
            <a:r>
              <a:rPr lang="tr-TR" sz="2000" b="1" dirty="0" smtClean="0">
                <a:solidFill>
                  <a:schemeClr val="bg2">
                    <a:lumMod val="25000"/>
                  </a:schemeClr>
                </a:solidFill>
                <a:latin typeface="Comic Sans MS" pitchFamily="66" charset="0"/>
              </a:rPr>
              <a:t> 10 yıl sonrasını düşünün. Nerede olacaksınız ve neler </a:t>
            </a:r>
            <a:r>
              <a:rPr lang="tr-TR" sz="2000" b="1" dirty="0" err="1" smtClean="0">
                <a:solidFill>
                  <a:schemeClr val="bg2">
                    <a:lumMod val="25000"/>
                  </a:schemeClr>
                </a:solidFill>
                <a:latin typeface="Comic Sans MS" pitchFamily="66" charset="0"/>
              </a:rPr>
              <a:t>yapacaksınz</a:t>
            </a:r>
            <a:r>
              <a:rPr lang="tr-TR" sz="2000" b="1" dirty="0" smtClean="0">
                <a:solidFill>
                  <a:schemeClr val="bg2">
                    <a:lumMod val="25000"/>
                  </a:schemeClr>
                </a:solidFill>
                <a:latin typeface="Comic Sans MS" pitchFamily="66" charset="0"/>
              </a:rPr>
              <a:t>.</a:t>
            </a:r>
          </a:p>
          <a:p>
            <a:pPr algn="just">
              <a:lnSpc>
                <a:spcPct val="80000"/>
              </a:lnSpc>
            </a:pPr>
            <a:endParaRPr lang="tr-TR" sz="2000" b="1" dirty="0" smtClean="0">
              <a:solidFill>
                <a:schemeClr val="bg2">
                  <a:lumMod val="25000"/>
                </a:schemeClr>
              </a:solidFill>
              <a:latin typeface="Comic Sans MS" pitchFamily="66" charset="0"/>
            </a:endParaRPr>
          </a:p>
          <a:p>
            <a:pPr algn="just">
              <a:lnSpc>
                <a:spcPct val="80000"/>
              </a:lnSpc>
            </a:pPr>
            <a:r>
              <a:rPr lang="tr-TR" sz="2000" b="1" dirty="0" smtClean="0">
                <a:solidFill>
                  <a:schemeClr val="bg2">
                    <a:lumMod val="25000"/>
                  </a:schemeClr>
                </a:solidFill>
                <a:latin typeface="Comic Sans MS" pitchFamily="66" charset="0"/>
              </a:rPr>
              <a:t>Listenizde soyut değil, somut kavramlar kullanın.</a:t>
            </a:r>
          </a:p>
          <a:p>
            <a:pPr algn="just">
              <a:lnSpc>
                <a:spcPct val="80000"/>
              </a:lnSpc>
            </a:pPr>
            <a:endParaRPr lang="tr-TR" sz="2000" b="1" dirty="0" smtClean="0">
              <a:solidFill>
                <a:schemeClr val="bg2">
                  <a:lumMod val="25000"/>
                </a:schemeClr>
              </a:solidFill>
              <a:latin typeface="Comic Sans MS" pitchFamily="66" charset="0"/>
            </a:endParaRPr>
          </a:p>
          <a:p>
            <a:pPr algn="just">
              <a:lnSpc>
                <a:spcPct val="80000"/>
              </a:lnSpc>
            </a:pPr>
            <a:r>
              <a:rPr lang="tr-TR" sz="2000" b="1" dirty="0" smtClean="0">
                <a:solidFill>
                  <a:schemeClr val="bg2">
                    <a:lumMod val="25000"/>
                  </a:schemeClr>
                </a:solidFill>
                <a:latin typeface="Comic Sans MS" pitchFamily="66" charset="0"/>
              </a:rPr>
              <a:t>2. Liste için aynı yöntemi kullanın 1 yıl sonrasını düşünün.</a:t>
            </a:r>
          </a:p>
          <a:p>
            <a:pPr algn="just">
              <a:lnSpc>
                <a:spcPct val="80000"/>
              </a:lnSpc>
            </a:pPr>
            <a:endParaRPr lang="tr-TR" sz="2000" b="1" dirty="0" smtClean="0">
              <a:solidFill>
                <a:schemeClr val="bg2">
                  <a:lumMod val="25000"/>
                </a:schemeClr>
              </a:solidFill>
              <a:latin typeface="Comic Sans MS" pitchFamily="66" charset="0"/>
            </a:endParaRPr>
          </a:p>
          <a:p>
            <a:pPr algn="just">
              <a:lnSpc>
                <a:spcPct val="80000"/>
              </a:lnSpc>
            </a:pPr>
            <a:r>
              <a:rPr lang="tr-TR" sz="2000" b="1" dirty="0" smtClean="0">
                <a:solidFill>
                  <a:schemeClr val="bg2">
                    <a:lumMod val="25000"/>
                  </a:schemeClr>
                </a:solidFill>
                <a:latin typeface="Comic Sans MS" pitchFamily="66" charset="0"/>
              </a:rPr>
              <a:t>3. Listeyi de aynı yöntemle 1 ay sonrasına uygulayın.</a:t>
            </a:r>
          </a:p>
          <a:p>
            <a:pPr algn="just">
              <a:lnSpc>
                <a:spcPct val="80000"/>
              </a:lnSpc>
            </a:pPr>
            <a:endParaRPr lang="tr-TR" sz="2000" b="1" dirty="0" smtClean="0">
              <a:solidFill>
                <a:schemeClr val="bg2">
                  <a:lumMod val="25000"/>
                </a:schemeClr>
              </a:solidFill>
              <a:latin typeface="Comic Sans MS" pitchFamily="66" charset="0"/>
            </a:endParaRPr>
          </a:p>
          <a:p>
            <a:pPr algn="just"/>
            <a:r>
              <a:rPr lang="tr-TR" sz="2000" b="1" dirty="0" smtClean="0">
                <a:solidFill>
                  <a:schemeClr val="bg2">
                    <a:lumMod val="25000"/>
                  </a:schemeClr>
                </a:solidFill>
                <a:latin typeface="Comic Sans MS" pitchFamily="66" charset="0"/>
              </a:rPr>
              <a:t>Sonra bu listedekileri önem sırasına göre numaralayın</a:t>
            </a:r>
            <a:r>
              <a:rPr lang="tr-TR" sz="2000" b="1" dirty="0" smtClean="0">
                <a:solidFill>
                  <a:srgbClr val="080808"/>
                </a:solidFill>
                <a:latin typeface="Comic Sans MS" pitchFamily="66" charset="0"/>
              </a:rPr>
              <a:t>.</a:t>
            </a:r>
            <a:endParaRPr lang="tr-TR" sz="2000" dirty="0" smtClean="0">
              <a:solidFill>
                <a:srgbClr val="080808"/>
              </a:solidFill>
              <a:latin typeface="Comic Sans MS" pitchFamily="66" charset="0"/>
            </a:endParaRPr>
          </a:p>
        </p:txBody>
      </p:sp>
      <p:pic>
        <p:nvPicPr>
          <p:cNvPr id="21506" name="Picture 2" descr="http://4.bp.blogspot.com/-FzECq1-VsR4/T0IQNdDRfxI/AAAAAAAAADo/wylQ6SDxp_M/s1600/liste.gif"/>
          <p:cNvPicPr>
            <a:picLocks noChangeAspect="1" noChangeArrowheads="1"/>
          </p:cNvPicPr>
          <p:nvPr/>
        </p:nvPicPr>
        <p:blipFill>
          <a:blip r:embed="rId3"/>
          <a:srcRect/>
          <a:stretch>
            <a:fillRect/>
          </a:stretch>
        </p:blipFill>
        <p:spPr bwMode="auto">
          <a:xfrm>
            <a:off x="7452320" y="5498484"/>
            <a:ext cx="1479473" cy="1359516"/>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988">
                                            <p:txEl>
                                              <p:pRg st="1" end="1"/>
                                            </p:txEl>
                                          </p:spTgt>
                                        </p:tgtEl>
                                        <p:attrNameLst>
                                          <p:attrName>style.visibility</p:attrName>
                                        </p:attrNameLst>
                                      </p:cBhvr>
                                      <p:to>
                                        <p:strVal val="visible"/>
                                      </p:to>
                                    </p:set>
                                    <p:anim calcmode="lin" valueType="num">
                                      <p:cBhvr>
                                        <p:cTn id="7" dur="500" fill="hold"/>
                                        <p:tgtEl>
                                          <p:spTgt spid="4198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198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1988">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1988">
                                            <p:txEl>
                                              <p:pRg st="3" end="3"/>
                                            </p:txEl>
                                          </p:spTgt>
                                        </p:tgtEl>
                                        <p:attrNameLst>
                                          <p:attrName>style.visibility</p:attrName>
                                        </p:attrNameLst>
                                      </p:cBhvr>
                                      <p:to>
                                        <p:strVal val="visible"/>
                                      </p:to>
                                    </p:set>
                                    <p:anim calcmode="lin" valueType="num">
                                      <p:cBhvr>
                                        <p:cTn id="14" dur="500" fill="hold"/>
                                        <p:tgtEl>
                                          <p:spTgt spid="4198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198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1988">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988">
                                            <p:txEl>
                                              <p:pRg st="5" end="5"/>
                                            </p:txEl>
                                          </p:spTgt>
                                        </p:tgtEl>
                                        <p:attrNameLst>
                                          <p:attrName>style.visibility</p:attrName>
                                        </p:attrNameLst>
                                      </p:cBhvr>
                                      <p:to>
                                        <p:strVal val="visible"/>
                                      </p:to>
                                    </p:set>
                                    <p:anim calcmode="lin" valueType="num">
                                      <p:cBhvr>
                                        <p:cTn id="21" dur="500" fill="hold"/>
                                        <p:tgtEl>
                                          <p:spTgt spid="41988">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41988">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4198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1988">
                                            <p:txEl>
                                              <p:pRg st="7" end="7"/>
                                            </p:txEl>
                                          </p:spTgt>
                                        </p:tgtEl>
                                        <p:attrNameLst>
                                          <p:attrName>style.visibility</p:attrName>
                                        </p:attrNameLst>
                                      </p:cBhvr>
                                      <p:to>
                                        <p:strVal val="visible"/>
                                      </p:to>
                                    </p:set>
                                    <p:anim calcmode="lin" valueType="num">
                                      <p:cBhvr>
                                        <p:cTn id="28" dur="500" fill="hold"/>
                                        <p:tgtEl>
                                          <p:spTgt spid="41988">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41988">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41988">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1988">
                                            <p:txEl>
                                              <p:pRg st="9" end="9"/>
                                            </p:txEl>
                                          </p:spTgt>
                                        </p:tgtEl>
                                        <p:attrNameLst>
                                          <p:attrName>style.visibility</p:attrName>
                                        </p:attrNameLst>
                                      </p:cBhvr>
                                      <p:to>
                                        <p:strVal val="visible"/>
                                      </p:to>
                                    </p:set>
                                    <p:anim calcmode="lin" valueType="num">
                                      <p:cBhvr>
                                        <p:cTn id="35" dur="500" fill="hold"/>
                                        <p:tgtEl>
                                          <p:spTgt spid="41988">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41988">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41988">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1988">
                                            <p:txEl>
                                              <p:pRg st="11" end="11"/>
                                            </p:txEl>
                                          </p:spTgt>
                                        </p:tgtEl>
                                        <p:attrNameLst>
                                          <p:attrName>style.visibility</p:attrName>
                                        </p:attrNameLst>
                                      </p:cBhvr>
                                      <p:to>
                                        <p:strVal val="visible"/>
                                      </p:to>
                                    </p:set>
                                    <p:anim calcmode="lin" valueType="num">
                                      <p:cBhvr>
                                        <p:cTn id="42" dur="500" fill="hold"/>
                                        <p:tgtEl>
                                          <p:spTgt spid="41988">
                                            <p:txEl>
                                              <p:pRg st="11" end="11"/>
                                            </p:txEl>
                                          </p:spTgt>
                                        </p:tgtEl>
                                        <p:attrNameLst>
                                          <p:attrName>ppt_w</p:attrName>
                                        </p:attrNameLst>
                                      </p:cBhvr>
                                      <p:tavLst>
                                        <p:tav tm="0">
                                          <p:val>
                                            <p:fltVal val="0"/>
                                          </p:val>
                                        </p:tav>
                                        <p:tav tm="100000">
                                          <p:val>
                                            <p:strVal val="#ppt_w"/>
                                          </p:val>
                                        </p:tav>
                                      </p:tavLst>
                                    </p:anim>
                                    <p:anim calcmode="lin" valueType="num">
                                      <p:cBhvr>
                                        <p:cTn id="43" dur="500" fill="hold"/>
                                        <p:tgtEl>
                                          <p:spTgt spid="41988">
                                            <p:txEl>
                                              <p:pRg st="11" end="11"/>
                                            </p:txEl>
                                          </p:spTgt>
                                        </p:tgtEl>
                                        <p:attrNameLst>
                                          <p:attrName>ppt_h</p:attrName>
                                        </p:attrNameLst>
                                      </p:cBhvr>
                                      <p:tavLst>
                                        <p:tav tm="0">
                                          <p:val>
                                            <p:fltVal val="0"/>
                                          </p:val>
                                        </p:tav>
                                        <p:tav tm="100000">
                                          <p:val>
                                            <p:strVal val="#ppt_h"/>
                                          </p:val>
                                        </p:tav>
                                      </p:tavLst>
                                    </p:anim>
                                    <p:animEffect transition="in" filter="fade">
                                      <p:cBhvr>
                                        <p:cTn id="44" dur="500"/>
                                        <p:tgtEl>
                                          <p:spTgt spid="41988">
                                            <p:txEl>
                                              <p:pRg st="11" end="1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1988">
                                            <p:txEl>
                                              <p:pRg st="13" end="13"/>
                                            </p:txEl>
                                          </p:spTgt>
                                        </p:tgtEl>
                                        <p:attrNameLst>
                                          <p:attrName>style.visibility</p:attrName>
                                        </p:attrNameLst>
                                      </p:cBhvr>
                                      <p:to>
                                        <p:strVal val="visible"/>
                                      </p:to>
                                    </p:set>
                                    <p:anim calcmode="lin" valueType="num">
                                      <p:cBhvr>
                                        <p:cTn id="49" dur="500" fill="hold"/>
                                        <p:tgtEl>
                                          <p:spTgt spid="41988">
                                            <p:txEl>
                                              <p:pRg st="13" end="13"/>
                                            </p:txEl>
                                          </p:spTgt>
                                        </p:tgtEl>
                                        <p:attrNameLst>
                                          <p:attrName>ppt_w</p:attrName>
                                        </p:attrNameLst>
                                      </p:cBhvr>
                                      <p:tavLst>
                                        <p:tav tm="0">
                                          <p:val>
                                            <p:fltVal val="0"/>
                                          </p:val>
                                        </p:tav>
                                        <p:tav tm="100000">
                                          <p:val>
                                            <p:strVal val="#ppt_w"/>
                                          </p:val>
                                        </p:tav>
                                      </p:tavLst>
                                    </p:anim>
                                    <p:anim calcmode="lin" valueType="num">
                                      <p:cBhvr>
                                        <p:cTn id="50" dur="500" fill="hold"/>
                                        <p:tgtEl>
                                          <p:spTgt spid="41988">
                                            <p:txEl>
                                              <p:pRg st="13" end="13"/>
                                            </p:txEl>
                                          </p:spTgt>
                                        </p:tgtEl>
                                        <p:attrNameLst>
                                          <p:attrName>ppt_h</p:attrName>
                                        </p:attrNameLst>
                                      </p:cBhvr>
                                      <p:tavLst>
                                        <p:tav tm="0">
                                          <p:val>
                                            <p:fltVal val="0"/>
                                          </p:val>
                                        </p:tav>
                                        <p:tav tm="100000">
                                          <p:val>
                                            <p:strVal val="#ppt_h"/>
                                          </p:val>
                                        </p:tav>
                                      </p:tavLst>
                                    </p:anim>
                                    <p:animEffect transition="in" filter="fade">
                                      <p:cBhvr>
                                        <p:cTn id="51" dur="500"/>
                                        <p:tgtEl>
                                          <p:spTgt spid="4198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48200" y="692696"/>
            <a:ext cx="4495800" cy="1288504"/>
          </a:xfrm>
          <a:noFill/>
        </p:spPr>
        <p:txBody>
          <a:bodyPr/>
          <a:lstStyle/>
          <a:p>
            <a:pPr algn="ctr"/>
            <a:r>
              <a:rPr lang="tr-TR" sz="3600" b="1" i="1" dirty="0" smtClean="0">
                <a:solidFill>
                  <a:schemeClr val="tx2">
                    <a:lumMod val="50000"/>
                  </a:schemeClr>
                </a:solidFill>
                <a:latin typeface="Comic Sans MS" pitchFamily="66" charset="0"/>
              </a:rPr>
              <a:t>DAHA SONRA İSE???</a:t>
            </a:r>
          </a:p>
        </p:txBody>
      </p:sp>
      <p:sp>
        <p:nvSpPr>
          <p:cNvPr id="14339" name="Rectangle 3"/>
          <p:cNvSpPr>
            <a:spLocks noGrp="1" noChangeArrowheads="1"/>
          </p:cNvSpPr>
          <p:nvPr>
            <p:ph sz="quarter" idx="13"/>
          </p:nvPr>
        </p:nvSpPr>
        <p:spPr>
          <a:xfrm>
            <a:off x="4714876" y="1905000"/>
            <a:ext cx="4429124" cy="4953000"/>
          </a:xfrm>
          <a:noFill/>
        </p:spPr>
        <p:txBody>
          <a:bodyPr>
            <a:normAutofit/>
          </a:bodyPr>
          <a:lstStyle/>
          <a:p>
            <a:pPr>
              <a:lnSpc>
                <a:spcPct val="90000"/>
              </a:lnSpc>
            </a:pPr>
            <a:r>
              <a:rPr lang="tr-TR" sz="1800" b="1" dirty="0" smtClean="0">
                <a:solidFill>
                  <a:srgbClr val="0070C0"/>
                </a:solidFill>
                <a:latin typeface="Comic Sans MS" pitchFamily="66" charset="0"/>
              </a:rPr>
              <a:t>Her listedeki en üst iki maddeyi birleştirin. Bunlar,üzerinde çalışmaya başlayacağınız amaçlardır.</a:t>
            </a:r>
          </a:p>
          <a:p>
            <a:pPr>
              <a:lnSpc>
                <a:spcPct val="90000"/>
              </a:lnSpc>
            </a:pPr>
            <a:r>
              <a:rPr lang="tr-TR" sz="1800" b="1" dirty="0" smtClean="0">
                <a:solidFill>
                  <a:srgbClr val="0070C0"/>
                </a:solidFill>
                <a:latin typeface="Comic Sans MS" pitchFamily="66" charset="0"/>
              </a:rPr>
              <a:t>Bu listeyi çalıştığınız yere asın. En üstteki maddeyi bir kartona yazarak tam karşınıza yerleştirin.</a:t>
            </a:r>
          </a:p>
          <a:p>
            <a:pPr>
              <a:lnSpc>
                <a:spcPct val="90000"/>
              </a:lnSpc>
            </a:pPr>
            <a:r>
              <a:rPr lang="tr-TR" sz="1800" b="1" dirty="0" smtClean="0">
                <a:solidFill>
                  <a:srgbClr val="0070C0"/>
                </a:solidFill>
                <a:latin typeface="Comic Sans MS" pitchFamily="66" charset="0"/>
              </a:rPr>
              <a:t>Haftalık programınıza amaç plan cetvelindeki maddelerden mutlaka koyun.  </a:t>
            </a:r>
          </a:p>
        </p:txBody>
      </p:sp>
      <p:sp>
        <p:nvSpPr>
          <p:cNvPr id="14343" name="Text Box 7"/>
          <p:cNvSpPr txBox="1">
            <a:spLocks noChangeArrowheads="1"/>
          </p:cNvSpPr>
          <p:nvPr/>
        </p:nvSpPr>
        <p:spPr bwMode="auto">
          <a:xfrm>
            <a:off x="0" y="6035675"/>
            <a:ext cx="4724400" cy="461963"/>
          </a:xfrm>
          <a:prstGeom prst="rect">
            <a:avLst/>
          </a:prstGeom>
          <a:solidFill>
            <a:srgbClr val="00FF00"/>
          </a:solidFill>
          <a:ln w="9525">
            <a:noFill/>
            <a:miter lim="800000"/>
            <a:headEnd/>
            <a:tailEnd/>
          </a:ln>
          <a:effec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s-ES" sz="2400">
              <a:solidFill>
                <a:srgbClr val="080808"/>
              </a:solidFill>
              <a:effectLst>
                <a:outerShdw blurRad="38100" dist="38100" dir="2700000" algn="tl">
                  <a:srgbClr val="FFFFFF"/>
                </a:outerShdw>
              </a:effectLst>
              <a:latin typeface="Times New Roman" panose="02020603050405020304" pitchFamily="18" charset="0"/>
            </a:endParaRPr>
          </a:p>
        </p:txBody>
      </p:sp>
      <p:pic>
        <p:nvPicPr>
          <p:cNvPr id="19458" name="Picture 2" descr="http://t0.gstatic.com/images?q=tbn:ANd9GcRbKhYYe2cuBQxn3VF36X-RxI7Omjes-uCiDSUlSWtRTJsBYXG5pg"/>
          <p:cNvPicPr>
            <a:picLocks noChangeAspect="1" noChangeArrowheads="1"/>
          </p:cNvPicPr>
          <p:nvPr/>
        </p:nvPicPr>
        <p:blipFill>
          <a:blip r:embed="rId2"/>
          <a:srcRect/>
          <a:stretch>
            <a:fillRect/>
          </a:stretch>
        </p:blipFill>
        <p:spPr bwMode="auto">
          <a:xfrm>
            <a:off x="0" y="318209"/>
            <a:ext cx="4211960" cy="6220740"/>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3"/>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 calcmode="lin" valueType="num">
                                      <p:cBhvr>
                                        <p:cTn id="14" dur="1000" fill="hold"/>
                                        <p:tgtEl>
                                          <p:spTgt spid="1433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433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 calcmode="lin" valueType="num">
                                      <p:cBhvr>
                                        <p:cTn id="21" dur="1000" fill="hold"/>
                                        <p:tgtEl>
                                          <p:spTgt spid="1433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433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4339">
                                            <p:txEl>
                                              <p:pRg st="2" end="2"/>
                                            </p:txEl>
                                          </p:spTgt>
                                        </p:tgtEl>
                                        <p:attrNameLst>
                                          <p:attrName>style.visibility</p:attrName>
                                        </p:attrNameLst>
                                      </p:cBhvr>
                                      <p:to>
                                        <p:strVal val="visible"/>
                                      </p:to>
                                    </p:set>
                                    <p:anim calcmode="lin" valueType="num">
                                      <p:cBhvr>
                                        <p:cTn id="28" dur="1000" fill="hold"/>
                                        <p:tgtEl>
                                          <p:spTgt spid="14339">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4339">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http://t3.gstatic.com/images?q=tbn:ANd9GcR-j4lYxLdgRoQcAvsyjizYwYa6VXL-Bf8DgDHWaChkcTF9FWachA"/>
          <p:cNvPicPr>
            <a:picLocks noGrp="1" noChangeAspect="1" noChangeArrowheads="1"/>
          </p:cNvPicPr>
          <p:nvPr>
            <p:ph type="clipArt" sz="half" idx="1"/>
          </p:nvPr>
        </p:nvPicPr>
        <p:blipFill>
          <a:blip r:embed="rId3"/>
          <a:srcRect/>
          <a:stretch>
            <a:fillRect/>
          </a:stretch>
        </p:blipFill>
        <p:spPr bwMode="auto">
          <a:xfrm>
            <a:off x="0" y="785794"/>
            <a:ext cx="4357686" cy="5500726"/>
          </a:xfrm>
          <a:prstGeom prst="rect">
            <a:avLst/>
          </a:prstGeom>
          <a:noFill/>
        </p:spPr>
      </p:pic>
      <p:sp>
        <p:nvSpPr>
          <p:cNvPr id="43013" name="Rectangle 5"/>
          <p:cNvSpPr>
            <a:spLocks noGrp="1" noChangeArrowheads="1"/>
          </p:cNvSpPr>
          <p:nvPr>
            <p:ph type="body" sz="half" idx="2"/>
          </p:nvPr>
        </p:nvSpPr>
        <p:spPr>
          <a:xfrm>
            <a:off x="4724400" y="0"/>
            <a:ext cx="4419600" cy="6858000"/>
          </a:xfrm>
          <a:noFill/>
        </p:spPr>
        <p:txBody>
          <a:bodyPr>
            <a:normAutofit/>
          </a:bodyPr>
          <a:lstStyle/>
          <a:p>
            <a:r>
              <a:rPr lang="tr-TR" sz="2400" b="1" dirty="0" smtClean="0">
                <a:solidFill>
                  <a:srgbClr val="009999"/>
                </a:solidFill>
                <a:latin typeface="Comic Sans MS" panose="030F0702030302020204" pitchFamily="66" charset="0"/>
              </a:rPr>
              <a:t>Amaçlarınızı belirledikten sonra bunlara bir ay süre tanıyın </a:t>
            </a:r>
          </a:p>
          <a:p>
            <a:pPr>
              <a:buNone/>
            </a:pPr>
            <a:endParaRPr lang="tr-TR" sz="2400" b="1" dirty="0" smtClean="0">
              <a:solidFill>
                <a:srgbClr val="009999"/>
              </a:solidFill>
              <a:latin typeface="Comic Sans MS" panose="030F0702030302020204" pitchFamily="66" charset="0"/>
            </a:endParaRPr>
          </a:p>
          <a:p>
            <a:r>
              <a:rPr lang="tr-TR" sz="2400" b="1" dirty="0" smtClean="0">
                <a:solidFill>
                  <a:srgbClr val="009999"/>
                </a:solidFill>
                <a:latin typeface="Comic Sans MS" panose="030F0702030302020204" pitchFamily="66" charset="0"/>
              </a:rPr>
              <a:t>Daha sonra ise;</a:t>
            </a:r>
          </a:p>
          <a:p>
            <a:pPr>
              <a:buNone/>
            </a:pPr>
            <a:r>
              <a:rPr lang="tr-TR" sz="1800" b="1" dirty="0" smtClean="0">
                <a:solidFill>
                  <a:srgbClr val="009999"/>
                </a:solidFill>
                <a:latin typeface="Comic Sans MS" panose="030F0702030302020204" pitchFamily="66" charset="0"/>
              </a:rPr>
              <a:t>Gelecek ay yeni bir liste yapın.</a:t>
            </a:r>
          </a:p>
          <a:p>
            <a:r>
              <a:rPr lang="tr-TR" sz="1800" b="1" dirty="0" smtClean="0">
                <a:solidFill>
                  <a:srgbClr val="009999"/>
                </a:solidFill>
                <a:latin typeface="Comic Sans MS" panose="030F0702030302020204" pitchFamily="66" charset="0"/>
              </a:rPr>
              <a:t>Kendinize şunları sorun.</a:t>
            </a:r>
          </a:p>
          <a:p>
            <a:pPr>
              <a:buFontTx/>
              <a:buChar char="-"/>
            </a:pPr>
            <a:r>
              <a:rPr lang="tr-TR" sz="1800" b="1" dirty="0" smtClean="0">
                <a:solidFill>
                  <a:srgbClr val="009999"/>
                </a:solidFill>
                <a:latin typeface="Comic Sans MS" panose="030F0702030302020204" pitchFamily="66" charset="0"/>
              </a:rPr>
              <a:t>Ortaya ne çıkacak?</a:t>
            </a:r>
          </a:p>
          <a:p>
            <a:pPr>
              <a:buFontTx/>
              <a:buChar char="-"/>
            </a:pPr>
            <a:r>
              <a:rPr lang="tr-TR" sz="1800" b="1" dirty="0" smtClean="0">
                <a:solidFill>
                  <a:srgbClr val="009999"/>
                </a:solidFill>
                <a:latin typeface="Comic Sans MS" panose="030F0702030302020204" pitchFamily="66" charset="0"/>
              </a:rPr>
              <a:t>Ne kadarı yapıldı?</a:t>
            </a:r>
          </a:p>
          <a:p>
            <a:pPr>
              <a:buFontTx/>
              <a:buChar char="-"/>
            </a:pPr>
            <a:r>
              <a:rPr lang="tr-TR" sz="1800" b="1" dirty="0" smtClean="0">
                <a:solidFill>
                  <a:srgbClr val="009999"/>
                </a:solidFill>
                <a:latin typeface="Comic Sans MS" panose="030F0702030302020204" pitchFamily="66" charset="0"/>
              </a:rPr>
              <a:t>Ne kadarı yapılabilirdi?</a:t>
            </a:r>
          </a:p>
          <a:p>
            <a:pPr>
              <a:buFontTx/>
              <a:buChar char="-"/>
            </a:pPr>
            <a:r>
              <a:rPr lang="tr-TR" sz="1800" b="1" dirty="0" smtClean="0">
                <a:solidFill>
                  <a:srgbClr val="009999"/>
                </a:solidFill>
                <a:latin typeface="Comic Sans MS" panose="030F0702030302020204" pitchFamily="66" charset="0"/>
              </a:rPr>
              <a:t>Aradaki farkların sebepleri nelerdir?</a:t>
            </a:r>
          </a:p>
        </p:txBody>
      </p:sp>
      <p:sp>
        <p:nvSpPr>
          <p:cNvPr id="43015" name="Text Box 7"/>
          <p:cNvSpPr txBox="1">
            <a:spLocks noChangeArrowheads="1"/>
          </p:cNvSpPr>
          <p:nvPr/>
        </p:nvSpPr>
        <p:spPr bwMode="auto">
          <a:xfrm>
            <a:off x="0" y="5943600"/>
            <a:ext cx="4724400" cy="503238"/>
          </a:xfrm>
          <a:prstGeom prst="rect">
            <a:avLst/>
          </a:prstGeom>
          <a:solidFill>
            <a:srgbClr val="FFFF99"/>
          </a:solidFill>
          <a:ln w="9525">
            <a:noFill/>
            <a:miter lim="800000"/>
            <a:headEnd/>
            <a:tailEnd/>
          </a:ln>
          <a:effec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s-ES" sz="2700">
              <a:effectLst>
                <a:outerShdw blurRad="38100" dist="38100" dir="2700000" algn="tl">
                  <a:srgbClr val="000000"/>
                </a:outerShdw>
              </a:effectLst>
              <a:latin typeface="Times New Roman" panose="02020603050405020304"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p:cTn id="7" dur="1000" fill="hold"/>
                                        <p:tgtEl>
                                          <p:spTgt spid="4301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301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0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3013">
                                            <p:txEl>
                                              <p:pRg st="2" end="2"/>
                                            </p:txEl>
                                          </p:spTgt>
                                        </p:tgtEl>
                                        <p:attrNameLst>
                                          <p:attrName>style.visibility</p:attrName>
                                        </p:attrNameLst>
                                      </p:cBhvr>
                                      <p:to>
                                        <p:strVal val="visible"/>
                                      </p:to>
                                    </p:set>
                                    <p:anim calcmode="lin" valueType="num">
                                      <p:cBhvr>
                                        <p:cTn id="14" dur="1000" fill="hold"/>
                                        <p:tgtEl>
                                          <p:spTgt spid="4301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4301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30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3013">
                                            <p:txEl>
                                              <p:pRg st="3" end="3"/>
                                            </p:txEl>
                                          </p:spTgt>
                                        </p:tgtEl>
                                        <p:attrNameLst>
                                          <p:attrName>style.visibility</p:attrName>
                                        </p:attrNameLst>
                                      </p:cBhvr>
                                      <p:to>
                                        <p:strVal val="visible"/>
                                      </p:to>
                                    </p:set>
                                    <p:anim calcmode="lin" valueType="num">
                                      <p:cBhvr>
                                        <p:cTn id="21" dur="1000" fill="hold"/>
                                        <p:tgtEl>
                                          <p:spTgt spid="4301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4301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301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3013">
                                            <p:txEl>
                                              <p:pRg st="4" end="4"/>
                                            </p:txEl>
                                          </p:spTgt>
                                        </p:tgtEl>
                                        <p:attrNameLst>
                                          <p:attrName>style.visibility</p:attrName>
                                        </p:attrNameLst>
                                      </p:cBhvr>
                                      <p:to>
                                        <p:strVal val="visible"/>
                                      </p:to>
                                    </p:set>
                                    <p:anim calcmode="lin" valueType="num">
                                      <p:cBhvr>
                                        <p:cTn id="28" dur="1000" fill="hold"/>
                                        <p:tgtEl>
                                          <p:spTgt spid="43013">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4301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301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3013">
                                            <p:txEl>
                                              <p:pRg st="5" end="5"/>
                                            </p:txEl>
                                          </p:spTgt>
                                        </p:tgtEl>
                                        <p:attrNameLst>
                                          <p:attrName>style.visibility</p:attrName>
                                        </p:attrNameLst>
                                      </p:cBhvr>
                                      <p:to>
                                        <p:strVal val="visible"/>
                                      </p:to>
                                    </p:set>
                                    <p:anim calcmode="lin" valueType="num">
                                      <p:cBhvr>
                                        <p:cTn id="35" dur="1000" fill="hold"/>
                                        <p:tgtEl>
                                          <p:spTgt spid="43013">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4301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4301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43013">
                                            <p:txEl>
                                              <p:pRg st="6" end="6"/>
                                            </p:txEl>
                                          </p:spTgt>
                                        </p:tgtEl>
                                        <p:attrNameLst>
                                          <p:attrName>style.visibility</p:attrName>
                                        </p:attrNameLst>
                                      </p:cBhvr>
                                      <p:to>
                                        <p:strVal val="visible"/>
                                      </p:to>
                                    </p:set>
                                    <p:anim calcmode="lin" valueType="num">
                                      <p:cBhvr>
                                        <p:cTn id="42" dur="1000" fill="hold"/>
                                        <p:tgtEl>
                                          <p:spTgt spid="43013">
                                            <p:txEl>
                                              <p:pRg st="6" end="6"/>
                                            </p:txEl>
                                          </p:spTgt>
                                        </p:tgtEl>
                                        <p:attrNameLst>
                                          <p:attrName>ppt_w</p:attrName>
                                        </p:attrNameLst>
                                      </p:cBhvr>
                                      <p:tavLst>
                                        <p:tav tm="0">
                                          <p:val>
                                            <p:strVal val="#ppt_w+.3"/>
                                          </p:val>
                                        </p:tav>
                                        <p:tav tm="100000">
                                          <p:val>
                                            <p:strVal val="#ppt_w"/>
                                          </p:val>
                                        </p:tav>
                                      </p:tavLst>
                                    </p:anim>
                                    <p:anim calcmode="lin" valueType="num">
                                      <p:cBhvr>
                                        <p:cTn id="43" dur="1000" fill="hold"/>
                                        <p:tgtEl>
                                          <p:spTgt spid="4301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4301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43013">
                                            <p:txEl>
                                              <p:pRg st="7" end="7"/>
                                            </p:txEl>
                                          </p:spTgt>
                                        </p:tgtEl>
                                        <p:attrNameLst>
                                          <p:attrName>style.visibility</p:attrName>
                                        </p:attrNameLst>
                                      </p:cBhvr>
                                      <p:to>
                                        <p:strVal val="visible"/>
                                      </p:to>
                                    </p:set>
                                    <p:anim calcmode="lin" valueType="num">
                                      <p:cBhvr>
                                        <p:cTn id="49" dur="1000" fill="hold"/>
                                        <p:tgtEl>
                                          <p:spTgt spid="43013">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4301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43013">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43013">
                                            <p:txEl>
                                              <p:pRg st="8" end="8"/>
                                            </p:txEl>
                                          </p:spTgt>
                                        </p:tgtEl>
                                        <p:attrNameLst>
                                          <p:attrName>style.visibility</p:attrName>
                                        </p:attrNameLst>
                                      </p:cBhvr>
                                      <p:to>
                                        <p:strVal val="visible"/>
                                      </p:to>
                                    </p:set>
                                    <p:anim calcmode="lin" valueType="num">
                                      <p:cBhvr>
                                        <p:cTn id="56" dur="1000" fill="hold"/>
                                        <p:tgtEl>
                                          <p:spTgt spid="43013">
                                            <p:txEl>
                                              <p:pRg st="8" end="8"/>
                                            </p:txEl>
                                          </p:spTgt>
                                        </p:tgtEl>
                                        <p:attrNameLst>
                                          <p:attrName>ppt_w</p:attrName>
                                        </p:attrNameLst>
                                      </p:cBhvr>
                                      <p:tavLst>
                                        <p:tav tm="0">
                                          <p:val>
                                            <p:strVal val="#ppt_w+.3"/>
                                          </p:val>
                                        </p:tav>
                                        <p:tav tm="100000">
                                          <p:val>
                                            <p:strVal val="#ppt_w"/>
                                          </p:val>
                                        </p:tav>
                                      </p:tavLst>
                                    </p:anim>
                                    <p:anim calcmode="lin" valueType="num">
                                      <p:cBhvr>
                                        <p:cTn id="57" dur="1000" fill="hold"/>
                                        <p:tgtEl>
                                          <p:spTgt spid="43013">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430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142976" y="857232"/>
            <a:ext cx="7072362" cy="923330"/>
          </a:xfrm>
          <a:prstGeom prst="rect">
            <a:avLst/>
          </a:prstGeom>
          <a:noFill/>
        </p:spPr>
        <p:txBody>
          <a:bodyPr wrap="square" lIns="91440" tIns="45720" rIns="91440" bIns="45720">
            <a:spAutoFit/>
          </a:bodyPr>
          <a:lstStyle/>
          <a:p>
            <a:pPr algn="ctr"/>
            <a:r>
              <a:rPr lang="tr-T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itchFamily="66" charset="0"/>
              </a:rPr>
              <a:t>SONUCUNDA İSE;</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itchFamily="66" charset="0"/>
            </a:endParaRPr>
          </a:p>
        </p:txBody>
      </p:sp>
      <p:sp>
        <p:nvSpPr>
          <p:cNvPr id="7" name="6 Dikdörtgen"/>
          <p:cNvSpPr/>
          <p:nvPr/>
        </p:nvSpPr>
        <p:spPr>
          <a:xfrm>
            <a:off x="571472" y="2071678"/>
            <a:ext cx="7072362" cy="2031325"/>
          </a:xfrm>
          <a:prstGeom prst="rect">
            <a:avLst/>
          </a:prstGeom>
        </p:spPr>
        <p:txBody>
          <a:bodyPr wrap="square">
            <a:spAutoFit/>
          </a:bodyPr>
          <a:lstStyle/>
          <a:p>
            <a:pPr>
              <a:lnSpc>
                <a:spcPct val="90000"/>
              </a:lnSpc>
            </a:pPr>
            <a:r>
              <a:rPr lang="tr-TR" dirty="0" smtClean="0">
                <a:solidFill>
                  <a:schemeClr val="accent3"/>
                </a:solidFill>
                <a:latin typeface="Comic Sans MS" pitchFamily="66" charset="0"/>
              </a:rPr>
              <a:t>Ders çalışmanızı aksatan veya kolaylaştıran alışkanlıkların bir listesini yapınız.</a:t>
            </a:r>
          </a:p>
          <a:p>
            <a:pPr>
              <a:lnSpc>
                <a:spcPct val="90000"/>
              </a:lnSpc>
            </a:pPr>
            <a:r>
              <a:rPr lang="tr-TR" dirty="0" smtClean="0">
                <a:solidFill>
                  <a:schemeClr val="accent3"/>
                </a:solidFill>
                <a:latin typeface="Comic Sans MS" pitchFamily="66" charset="0"/>
              </a:rPr>
              <a:t>Listenizde yer alan olumsuz alışkanlıkları bırakmaya çalışın.</a:t>
            </a:r>
          </a:p>
          <a:p>
            <a:pPr>
              <a:lnSpc>
                <a:spcPct val="90000"/>
              </a:lnSpc>
            </a:pPr>
            <a:r>
              <a:rPr lang="tr-TR" dirty="0" smtClean="0">
                <a:solidFill>
                  <a:schemeClr val="accent3"/>
                </a:solidFill>
                <a:latin typeface="Comic Sans MS" pitchFamily="66" charset="0"/>
              </a:rPr>
              <a:t>Olumlu alışkanlıkları pekiştirmek için çaba gösterin.</a:t>
            </a:r>
          </a:p>
          <a:p>
            <a:pPr>
              <a:lnSpc>
                <a:spcPct val="90000"/>
              </a:lnSpc>
            </a:pPr>
            <a:r>
              <a:rPr lang="tr-TR" dirty="0" smtClean="0">
                <a:solidFill>
                  <a:schemeClr val="accent3"/>
                </a:solidFill>
                <a:latin typeface="Comic Sans MS" pitchFamily="66" charset="0"/>
              </a:rPr>
              <a:t>Çalışma ve denemelerinizi, olumsuz alışkanlıklar atılıncaya, olumlu alışkanlıklar iyice yerleşinceye kadar sürdürün.</a:t>
            </a:r>
          </a:p>
        </p:txBody>
      </p:sp>
      <p:pic>
        <p:nvPicPr>
          <p:cNvPr id="102404" name="Picture 4" descr="http://www.mansoorsiddique.com/wp-content/uploads/2011/09/ArticleMarketing.jpg"/>
          <p:cNvPicPr>
            <a:picLocks noChangeAspect="1" noChangeArrowheads="1"/>
          </p:cNvPicPr>
          <p:nvPr/>
        </p:nvPicPr>
        <p:blipFill>
          <a:blip r:embed="rId2"/>
          <a:srcRect/>
          <a:stretch>
            <a:fillRect/>
          </a:stretch>
        </p:blipFill>
        <p:spPr bwMode="auto">
          <a:xfrm>
            <a:off x="6286500" y="4071942"/>
            <a:ext cx="2857500" cy="250033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DERS ÇALIŞIRKEN NASIL BİR PLAN YAPMALIYIM?</a:t>
            </a:r>
            <a:endParaRPr lang="tr-TR" dirty="0"/>
          </a:p>
        </p:txBody>
      </p:sp>
      <p:sp>
        <p:nvSpPr>
          <p:cNvPr id="5" name="4 Dikdörtgen"/>
          <p:cNvSpPr/>
          <p:nvPr/>
        </p:nvSpPr>
        <p:spPr>
          <a:xfrm>
            <a:off x="571472" y="1714489"/>
            <a:ext cx="8001056" cy="2062103"/>
          </a:xfrm>
          <a:prstGeom prst="rect">
            <a:avLst/>
          </a:prstGeom>
        </p:spPr>
        <p:txBody>
          <a:bodyPr wrap="square">
            <a:spAutoFit/>
          </a:bodyPr>
          <a:lstStyle/>
          <a:p>
            <a:r>
              <a:rPr lang="tr-TR" sz="1600" b="1" dirty="0" smtClean="0">
                <a:solidFill>
                  <a:schemeClr val="accent6">
                    <a:lumMod val="50000"/>
                  </a:schemeClr>
                </a:solidFill>
                <a:latin typeface="Comic Sans MS" pitchFamily="66" charset="0"/>
              </a:rPr>
              <a:t>Öğrencilerin kafasına takılan soru; “günde kaç saat çalışmalıyım?”dır.  Her öğrencinin potansiyeli farklıdır. Bir öğrenci günde iki saat çalışır çok başarılıdır fakat bir başkası 5 saat çalışsa da dersleri iyi değildir. Bunun için burada kesin bir saat vermekten ziyade dersin yoğunluğuna, öğrencinin hazırlandığı sınavlara bağlı olarak kendine uygun bir zaman dilimini çalışmaya ayırması önerilir. Fakat yine de bir bilgi olması açısından üniversiteye hazırlanan bir öğrencinin okul derslerini de çalışacağı düşünülerek günün 4-5 saatini ders çalışmak için kullanması uygundur. </a:t>
            </a:r>
            <a:endParaRPr lang="tr-TR" sz="1600" b="1" dirty="0">
              <a:solidFill>
                <a:schemeClr val="accent6">
                  <a:lumMod val="50000"/>
                </a:schemeClr>
              </a:solidFill>
              <a:latin typeface="Comic Sans MS" pitchFamily="66" charset="0"/>
            </a:endParaRPr>
          </a:p>
        </p:txBody>
      </p:sp>
      <p:pic>
        <p:nvPicPr>
          <p:cNvPr id="103426" name="Picture 2" descr="http://www.gribilge.com/wp-content/uploads/2012/03/Hugo-movie-review.jpg"/>
          <p:cNvPicPr>
            <a:picLocks noChangeAspect="1" noChangeArrowheads="1"/>
          </p:cNvPicPr>
          <p:nvPr/>
        </p:nvPicPr>
        <p:blipFill>
          <a:blip r:embed="rId2"/>
          <a:srcRect/>
          <a:stretch>
            <a:fillRect/>
          </a:stretch>
        </p:blipFill>
        <p:spPr bwMode="auto">
          <a:xfrm>
            <a:off x="4953000" y="4067175"/>
            <a:ext cx="4191000" cy="27908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5" descr="g3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Rectangle 4"/>
          <p:cNvSpPr>
            <a:spLocks noGrp="1" noChangeArrowheads="1"/>
          </p:cNvSpPr>
          <p:nvPr>
            <p:ph type="body" sz="half" idx="2"/>
          </p:nvPr>
        </p:nvSpPr>
        <p:spPr>
          <a:xfrm>
            <a:off x="0" y="4038600"/>
            <a:ext cx="3200400" cy="2819400"/>
          </a:xfrm>
          <a:gradFill>
            <a:gsLst>
              <a:gs pos="0">
                <a:srgbClr val="99CCFF"/>
              </a:gs>
              <a:gs pos="100000">
                <a:srgbClr val="FFFF99"/>
              </a:gs>
            </a:gsLst>
            <a:path path="shape">
              <a:fillToRect l="50000" t="50000" r="50000" b="50000"/>
            </a:path>
          </a:gradFill>
        </p:spPr>
        <p:txBody>
          <a:bodyPr>
            <a:normAutofit/>
          </a:bodyPr>
          <a:lstStyle/>
          <a:p>
            <a:pPr>
              <a:lnSpc>
                <a:spcPct val="90000"/>
              </a:lnSpc>
              <a:buClr>
                <a:schemeClr val="tx1"/>
              </a:buClr>
            </a:pPr>
            <a:r>
              <a:rPr lang="tr-TR" sz="2000" b="1" dirty="0" smtClean="0">
                <a:solidFill>
                  <a:srgbClr val="0070C0"/>
                </a:solidFill>
              </a:rPr>
              <a:t>Sayısal ve sözel derslere zaman olarak eşit şansı verin</a:t>
            </a:r>
          </a:p>
          <a:p>
            <a:pPr>
              <a:lnSpc>
                <a:spcPct val="90000"/>
              </a:lnSpc>
              <a:buClr>
                <a:schemeClr val="tx1"/>
              </a:buClr>
            </a:pPr>
            <a:r>
              <a:rPr lang="tr-TR" sz="2000" b="1" dirty="0" smtClean="0">
                <a:solidFill>
                  <a:srgbClr val="0070C0"/>
                </a:solidFill>
              </a:rPr>
              <a:t>Günü gününe tekrar edilmesi unutma düzeyini azaltır</a:t>
            </a:r>
          </a:p>
          <a:p>
            <a:pPr>
              <a:lnSpc>
                <a:spcPct val="90000"/>
              </a:lnSpc>
              <a:buClr>
                <a:schemeClr val="tx1"/>
              </a:buClr>
            </a:pPr>
            <a:endParaRPr lang="tr-TR" sz="2500" b="1" dirty="0" smtClean="0"/>
          </a:p>
        </p:txBody>
      </p:sp>
      <p:sp>
        <p:nvSpPr>
          <p:cNvPr id="45062" name="Text Box 6"/>
          <p:cNvSpPr txBox="1">
            <a:spLocks noChangeArrowheads="1"/>
          </p:cNvSpPr>
          <p:nvPr/>
        </p:nvSpPr>
        <p:spPr bwMode="auto">
          <a:xfrm>
            <a:off x="914400" y="1295400"/>
            <a:ext cx="4191000" cy="1754326"/>
          </a:xfrm>
          <a:prstGeom prst="rect">
            <a:avLst/>
          </a:prstGeom>
          <a:gradFill rotWithShape="0">
            <a:gsLst>
              <a:gs pos="0">
                <a:srgbClr val="00FFFF"/>
              </a:gs>
              <a:gs pos="100000">
                <a:srgbClr val="FFFFFF"/>
              </a:gs>
            </a:gsLst>
            <a:path path="shape">
              <a:fillToRect l="50000" t="50000" r="50000" b="50000"/>
            </a:path>
          </a:gradFill>
          <a:ln w="9525">
            <a:noFill/>
            <a:miter lim="800000"/>
            <a:headEnd/>
            <a:tailEnd/>
          </a:ln>
          <a:effec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90000"/>
              </a:lnSpc>
            </a:pPr>
            <a:r>
              <a:rPr lang="tr-TR" b="1" dirty="0">
                <a:solidFill>
                  <a:srgbClr val="000066"/>
                </a:solidFill>
                <a:effectLst/>
              </a:rPr>
              <a:t>En zor dersleri en rahat anlayabileceğiniz saatlere yerleştirin</a:t>
            </a:r>
            <a:r>
              <a:rPr lang="tr-TR" b="1" dirty="0" smtClean="0">
                <a:solidFill>
                  <a:srgbClr val="000066"/>
                </a:solidFill>
                <a:effectLst/>
              </a:rPr>
              <a:t>. Sabah saatleri beyninizin yeni bilgileri almada daha hızlı ve daha açık olduğu bir zamandır</a:t>
            </a:r>
            <a:endParaRPr lang="tr-TR" b="1" dirty="0">
              <a:solidFill>
                <a:srgbClr val="000066"/>
              </a:solidFill>
              <a:effectLst/>
            </a:endParaRPr>
          </a:p>
        </p:txBody>
      </p:sp>
      <p:sp>
        <p:nvSpPr>
          <p:cNvPr id="45063" name="Text Box 7"/>
          <p:cNvSpPr txBox="1">
            <a:spLocks noChangeArrowheads="1"/>
          </p:cNvSpPr>
          <p:nvPr/>
        </p:nvSpPr>
        <p:spPr bwMode="auto">
          <a:xfrm>
            <a:off x="3200400" y="5943600"/>
            <a:ext cx="1752600" cy="457200"/>
          </a:xfrm>
          <a:prstGeom prst="rect">
            <a:avLst/>
          </a:prstGeom>
          <a:solidFill>
            <a:srgbClr val="FFFFFF"/>
          </a:solidFill>
          <a:ln w="9525">
            <a:noFill/>
            <a:miter lim="800000"/>
            <a:headEnd/>
            <a:tailEnd/>
          </a:ln>
          <a:effec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s-ES" sz="2400">
              <a:effectLst>
                <a:outerShdw blurRad="38100" dist="38100" dir="2700000" algn="tl">
                  <a:srgbClr val="C0C0C0"/>
                </a:outerShdw>
              </a:effectLst>
              <a:latin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060">
                                            <p:bg/>
                                          </p:spTgt>
                                        </p:tgtEl>
                                        <p:attrNameLst>
                                          <p:attrName>style.visibility</p:attrName>
                                        </p:attrNameLst>
                                      </p:cBhvr>
                                      <p:to>
                                        <p:strVal val="visible"/>
                                      </p:to>
                                    </p:set>
                                    <p:anim calcmode="lin" valueType="num">
                                      <p:cBhvr>
                                        <p:cTn id="7" dur="500" fill="hold"/>
                                        <p:tgtEl>
                                          <p:spTgt spid="45060">
                                            <p:bg/>
                                          </p:spTgt>
                                        </p:tgtEl>
                                        <p:attrNameLst>
                                          <p:attrName>ppt_w</p:attrName>
                                        </p:attrNameLst>
                                      </p:cBhvr>
                                      <p:tavLst>
                                        <p:tav tm="0">
                                          <p:val>
                                            <p:fltVal val="0"/>
                                          </p:val>
                                        </p:tav>
                                        <p:tav tm="100000">
                                          <p:val>
                                            <p:strVal val="#ppt_w"/>
                                          </p:val>
                                        </p:tav>
                                      </p:tavLst>
                                    </p:anim>
                                    <p:anim calcmode="lin" valueType="num">
                                      <p:cBhvr>
                                        <p:cTn id="8" dur="500" fill="hold"/>
                                        <p:tgtEl>
                                          <p:spTgt spid="45060">
                                            <p:bg/>
                                          </p:spTgt>
                                        </p:tgtEl>
                                        <p:attrNameLst>
                                          <p:attrName>ppt_h</p:attrName>
                                        </p:attrNameLst>
                                      </p:cBhvr>
                                      <p:tavLst>
                                        <p:tav tm="0">
                                          <p:val>
                                            <p:fltVal val="0"/>
                                          </p:val>
                                        </p:tav>
                                        <p:tav tm="100000">
                                          <p:val>
                                            <p:strVal val="#ppt_h"/>
                                          </p:val>
                                        </p:tav>
                                      </p:tavLst>
                                    </p:anim>
                                    <p:animEffect transition="in" filter="fade">
                                      <p:cBhvr>
                                        <p:cTn id="9" dur="500"/>
                                        <p:tgtEl>
                                          <p:spTgt spid="45060">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5060">
                                            <p:txEl>
                                              <p:pRg st="0" end="0"/>
                                            </p:txEl>
                                          </p:spTgt>
                                        </p:tgtEl>
                                        <p:attrNameLst>
                                          <p:attrName>style.visibility</p:attrName>
                                        </p:attrNameLst>
                                      </p:cBhvr>
                                      <p:to>
                                        <p:strVal val="visible"/>
                                      </p:to>
                                    </p:set>
                                    <p:anim calcmode="lin" valueType="num">
                                      <p:cBhvr>
                                        <p:cTn id="14" dur="500" fill="hold"/>
                                        <p:tgtEl>
                                          <p:spTgt spid="4506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506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506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060">
                                            <p:txEl>
                                              <p:pRg st="1" end="1"/>
                                            </p:txEl>
                                          </p:spTgt>
                                        </p:tgtEl>
                                        <p:attrNameLst>
                                          <p:attrName>style.visibility</p:attrName>
                                        </p:attrNameLst>
                                      </p:cBhvr>
                                      <p:to>
                                        <p:strVal val="visible"/>
                                      </p:to>
                                    </p:set>
                                    <p:anim calcmode="lin" valueType="num">
                                      <p:cBhvr>
                                        <p:cTn id="21" dur="500" fill="hold"/>
                                        <p:tgtEl>
                                          <p:spTgt spid="4506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506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50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atlama 2"/>
          <p:cNvSpPr/>
          <p:nvPr/>
        </p:nvSpPr>
        <p:spPr>
          <a:xfrm>
            <a:off x="214282" y="857232"/>
            <a:ext cx="8929718" cy="464347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2023577" y="2967334"/>
            <a:ext cx="4620125"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24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Yemeklerden yarım saat sonra çalışmaya başlayın</a:t>
            </a:r>
            <a:r>
              <a:rPr lang="tr-TR" sz="24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sym typeface="Wingdings" pitchFamily="2" charset="2"/>
              </a:rPr>
              <a:t></a:t>
            </a:r>
            <a:endParaRPr lang="tr-TR" sz="24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pic>
        <p:nvPicPr>
          <p:cNvPr id="132098" name="Picture 2" descr="simgesi, gıda, menü, plaka, sembol, karikatür, boş"/>
          <p:cNvPicPr>
            <a:picLocks noChangeAspect="1" noChangeArrowheads="1"/>
          </p:cNvPicPr>
          <p:nvPr/>
        </p:nvPicPr>
        <p:blipFill>
          <a:blip r:embed="rId2"/>
          <a:srcRect/>
          <a:stretch>
            <a:fillRect/>
          </a:stretch>
        </p:blipFill>
        <p:spPr bwMode="auto">
          <a:xfrm>
            <a:off x="5715008" y="4669276"/>
            <a:ext cx="3167042" cy="177438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476672"/>
            <a:ext cx="7846640" cy="1411560"/>
          </a:xfrm>
        </p:spPr>
        <p:txBody>
          <a:bodyPr>
            <a:normAutofit fontScale="90000"/>
          </a:bodyPr>
          <a:lstStyle/>
          <a:p>
            <a:r>
              <a:rPr lang="tr-TR" dirty="0" smtClean="0"/>
              <a:t>PEKİ UZMANLARA GÖRE NE KADAR UYUMAM DAHA SAĞLIKLI OLUR?</a:t>
            </a:r>
            <a:endParaRPr lang="tr-TR" dirty="0"/>
          </a:p>
        </p:txBody>
      </p:sp>
      <p:pic>
        <p:nvPicPr>
          <p:cNvPr id="146434" name="Picture 2" descr="http://t3.gstatic.com/images?q=tbn:ANd9GcQphCEN4iJTrPIz7uUQgYZdKH582RmRd5tWH5iDvNuMIb2P_zqPeg"/>
          <p:cNvPicPr>
            <a:picLocks noChangeAspect="1" noChangeArrowheads="1"/>
          </p:cNvPicPr>
          <p:nvPr/>
        </p:nvPicPr>
        <p:blipFill>
          <a:blip r:embed="rId2"/>
          <a:srcRect/>
          <a:stretch>
            <a:fillRect/>
          </a:stretch>
        </p:blipFill>
        <p:spPr bwMode="auto">
          <a:xfrm>
            <a:off x="6429388" y="4500570"/>
            <a:ext cx="2190752" cy="1771651"/>
          </a:xfrm>
          <a:prstGeom prst="rect">
            <a:avLst/>
          </a:prstGeom>
          <a:noFill/>
        </p:spPr>
      </p:pic>
      <p:sp>
        <p:nvSpPr>
          <p:cNvPr id="6" name="5 Dikdörtgen"/>
          <p:cNvSpPr/>
          <p:nvPr/>
        </p:nvSpPr>
        <p:spPr>
          <a:xfrm>
            <a:off x="714348" y="2500306"/>
            <a:ext cx="6191761" cy="2154436"/>
          </a:xfrm>
          <a:prstGeom prst="rect">
            <a:avLst/>
          </a:prstGeom>
          <a:noFill/>
        </p:spPr>
        <p:txBody>
          <a:bodyPr wrap="square" lIns="91440" tIns="45720" rIns="91440" bIns="45720">
            <a:spAutoFit/>
          </a:bodyPr>
          <a:lstStyle/>
          <a:p>
            <a:pPr algn="ctr"/>
            <a:r>
              <a:rPr lang="tr-TR" sz="4000" dirty="0" smtClean="0">
                <a:solidFill>
                  <a:schemeClr val="accent6"/>
                </a:solidFill>
                <a:effectLst/>
                <a:latin typeface="Comic Sans MS" pitchFamily="66" charset="0"/>
              </a:rPr>
              <a:t>Her gün mutlaka 8 saat uyku için zaman ayırın</a:t>
            </a:r>
            <a:endParaRPr lang="tr-TR" sz="4000" dirty="0" smtClean="0">
              <a:solidFill>
                <a:schemeClr val="accent6"/>
              </a:solidFill>
              <a:effectLst>
                <a:outerShdw blurRad="38100" dist="38100" dir="2700000" algn="tl">
                  <a:srgbClr val="FFFFFF"/>
                </a:outerShdw>
              </a:effectLst>
              <a:latin typeface="Comic Sans MS" pitchFamily="66" charset="0"/>
            </a:endParaRPr>
          </a:p>
          <a:p>
            <a:pPr algn="ctr"/>
            <a:endParaRPr lang="tr-T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714356"/>
            <a:ext cx="7772400" cy="1143000"/>
          </a:xfrm>
        </p:spPr>
        <p:txBody>
          <a:bodyPr>
            <a:normAutofit fontScale="90000"/>
          </a:bodyPr>
          <a:lstStyle/>
          <a:p>
            <a:pPr algn="ctr"/>
            <a:r>
              <a:rPr lang="tr-TR" dirty="0" smtClean="0">
                <a:solidFill>
                  <a:schemeClr val="accent6">
                    <a:lumMod val="50000"/>
                  </a:schemeClr>
                </a:solidFill>
                <a:latin typeface="Comic Sans MS" pitchFamily="66" charset="0"/>
              </a:rPr>
              <a:t>DERS ÇALIŞIRKEN KENDİNİZİ UYKU MODUNA HAZIRLAMAYIN:)</a:t>
            </a:r>
            <a:endParaRPr lang="tr-TR" dirty="0">
              <a:solidFill>
                <a:schemeClr val="accent6">
                  <a:lumMod val="50000"/>
                </a:schemeClr>
              </a:solidFill>
              <a:latin typeface="Comic Sans MS" pitchFamily="66" charset="0"/>
            </a:endParaRPr>
          </a:p>
        </p:txBody>
      </p:sp>
      <p:pic>
        <p:nvPicPr>
          <p:cNvPr id="147458" name="Picture 2" descr="http://www.guzelordu.k12.tr/as/images/reh3.jpg"/>
          <p:cNvPicPr>
            <a:picLocks noChangeAspect="1" noChangeArrowheads="1"/>
          </p:cNvPicPr>
          <p:nvPr/>
        </p:nvPicPr>
        <p:blipFill>
          <a:blip r:embed="rId2"/>
          <a:srcRect/>
          <a:stretch>
            <a:fillRect/>
          </a:stretch>
        </p:blipFill>
        <p:spPr bwMode="auto">
          <a:xfrm>
            <a:off x="5334000" y="2214554"/>
            <a:ext cx="3810000" cy="4643446"/>
          </a:xfrm>
          <a:prstGeom prst="rect">
            <a:avLst/>
          </a:prstGeom>
          <a:noFill/>
        </p:spPr>
      </p:pic>
      <p:sp>
        <p:nvSpPr>
          <p:cNvPr id="7" name="6 Dikdörtgen"/>
          <p:cNvSpPr/>
          <p:nvPr/>
        </p:nvSpPr>
        <p:spPr>
          <a:xfrm>
            <a:off x="642910" y="2571744"/>
            <a:ext cx="4572000" cy="2246769"/>
          </a:xfrm>
          <a:prstGeom prst="rect">
            <a:avLst/>
          </a:prstGeom>
        </p:spPr>
        <p:txBody>
          <a:bodyPr>
            <a:spAutoFit/>
          </a:bodyPr>
          <a:lstStyle/>
          <a:p>
            <a:r>
              <a:rPr lang="tr-TR" dirty="0" smtClean="0">
                <a:solidFill>
                  <a:srgbClr val="FFFFFF"/>
                </a:solidFill>
                <a:latin typeface="Comic Sans MS" panose="030F0702030302020204" pitchFamily="66" charset="0"/>
              </a:rPr>
              <a:t> </a:t>
            </a:r>
            <a:r>
              <a:rPr lang="tr-TR" dirty="0" smtClean="0">
                <a:solidFill>
                  <a:schemeClr val="accent6">
                    <a:lumMod val="50000"/>
                  </a:schemeClr>
                </a:solidFill>
                <a:latin typeface="Comic Sans MS" panose="030F0702030302020204" pitchFamily="66" charset="0"/>
              </a:rPr>
              <a:t>Yatarak   veya   uzanarak   bir   materyali   okumaya   başladıktan   sonra   gevşemeye  başlarsınız ve dikkatiniz  dağılır, uykunuz gelir. Bu nedenle  çalışmalarınızı  mutlaka  çalışma masanızda  veya sandalyenizde  yapmalısınız</a:t>
            </a:r>
            <a:r>
              <a:rPr lang="tr-TR" dirty="0" smtClean="0">
                <a:solidFill>
                  <a:srgbClr val="FFFFFF"/>
                </a:solidFill>
                <a:latin typeface="Comic Sans MS" panose="030F0702030302020204" pitchFamily="66" charset="0"/>
              </a:rPr>
              <a:t>.</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4348" y="785794"/>
            <a:ext cx="7786742" cy="1071570"/>
          </a:xfrm>
        </p:spPr>
        <p:txBody>
          <a:bodyPr>
            <a:normAutofit fontScale="90000"/>
          </a:bodyPr>
          <a:lstStyle/>
          <a:p>
            <a:pPr algn="ctr"/>
            <a:r>
              <a:rPr lang="tr-TR" sz="4500" b="1" dirty="0">
                <a:latin typeface="Pusulawin" pitchFamily="2" charset="0"/>
              </a:rPr>
              <a:t> </a:t>
            </a:r>
            <a:br>
              <a:rPr lang="tr-TR" sz="4500" b="1" dirty="0">
                <a:latin typeface="Pusulawin" pitchFamily="2" charset="0"/>
              </a:rPr>
            </a:br>
            <a:r>
              <a:rPr lang="tr-TR" sz="4500" b="1" dirty="0">
                <a:latin typeface="Pusulawin" pitchFamily="2" charset="0"/>
              </a:rPr>
              <a:t> </a:t>
            </a:r>
            <a:br>
              <a:rPr lang="tr-TR" sz="4500" b="1" dirty="0">
                <a:latin typeface="Pusulawin" pitchFamily="2" charset="0"/>
              </a:rPr>
            </a:br>
            <a:r>
              <a:rPr lang="tr-TR" b="1" dirty="0">
                <a:latin typeface="Pusulawin" pitchFamily="2" charset="0"/>
              </a:rPr>
              <a:t/>
            </a:r>
            <a:br>
              <a:rPr lang="tr-TR" b="1" dirty="0">
                <a:latin typeface="Pusulawin" pitchFamily="2" charset="0"/>
              </a:rPr>
            </a:br>
            <a:r>
              <a:rPr lang="tr-TR" b="1" i="1" dirty="0" smtClean="0">
                <a:latin typeface="Pusulawin" pitchFamily="2" charset="0"/>
              </a:rPr>
              <a:t>ÖĞRENCİNİN  ÇALIŞMAYA  BAKIŞ               AÇISI</a:t>
            </a:r>
            <a:r>
              <a:rPr lang="tr-TR" sz="4500" b="1" dirty="0" smtClean="0">
                <a:latin typeface="Pusulawin" pitchFamily="2" charset="0"/>
              </a:rPr>
              <a:t/>
            </a:r>
            <a:br>
              <a:rPr lang="tr-TR" sz="4500" b="1" dirty="0" smtClean="0">
                <a:latin typeface="Pusulawin" pitchFamily="2" charset="0"/>
              </a:rPr>
            </a:br>
            <a:r>
              <a:rPr lang="tr-TR" sz="4500" b="1" dirty="0" smtClean="0">
                <a:latin typeface="Pusulawin" pitchFamily="2" charset="0"/>
              </a:rPr>
              <a:t/>
            </a:r>
            <a:br>
              <a:rPr lang="tr-TR" sz="4500" b="1" dirty="0" smtClean="0">
                <a:latin typeface="Pusulawin" pitchFamily="2" charset="0"/>
              </a:rPr>
            </a:br>
            <a:r>
              <a:rPr lang="tr-TR" sz="4500" b="1" dirty="0" smtClean="0">
                <a:latin typeface="Pusulawin" pitchFamily="2" charset="0"/>
              </a:rPr>
              <a:t/>
            </a:r>
            <a:br>
              <a:rPr lang="tr-TR" sz="4500" b="1" dirty="0" smtClean="0">
                <a:latin typeface="Pusulawin" pitchFamily="2" charset="0"/>
              </a:rPr>
            </a:br>
            <a:endParaRPr lang="tr-TR" dirty="0"/>
          </a:p>
        </p:txBody>
      </p:sp>
      <p:sp>
        <p:nvSpPr>
          <p:cNvPr id="6148" name="Rectangle 4"/>
          <p:cNvSpPr>
            <a:spLocks noGrp="1" noChangeArrowheads="1"/>
          </p:cNvSpPr>
          <p:nvPr>
            <p:ph sz="quarter" idx="13"/>
          </p:nvPr>
        </p:nvSpPr>
        <p:spPr>
          <a:xfrm>
            <a:off x="5429256" y="2786058"/>
            <a:ext cx="3257544" cy="3643339"/>
          </a:xfrm>
        </p:spPr>
        <p:txBody>
          <a:bodyPr>
            <a:normAutofit lnSpcReduction="10000"/>
          </a:bodyPr>
          <a:lstStyle/>
          <a:p>
            <a:r>
              <a:rPr lang="tr-TR" b="1" dirty="0">
                <a:solidFill>
                  <a:schemeClr val="tx2">
                    <a:lumMod val="50000"/>
                  </a:schemeClr>
                </a:solidFill>
              </a:rPr>
              <a:t>Ders Çalışmaya </a:t>
            </a:r>
            <a:r>
              <a:rPr lang="tr-TR" b="1" dirty="0" smtClean="0">
                <a:solidFill>
                  <a:schemeClr val="tx2">
                    <a:lumMod val="50000"/>
                  </a:schemeClr>
                </a:solidFill>
              </a:rPr>
              <a:t>Başlayamıyorum</a:t>
            </a:r>
          </a:p>
          <a:p>
            <a:endParaRPr lang="tr-TR" b="1" dirty="0">
              <a:solidFill>
                <a:schemeClr val="tx2">
                  <a:lumMod val="50000"/>
                </a:schemeClr>
              </a:solidFill>
            </a:endParaRPr>
          </a:p>
          <a:p>
            <a:r>
              <a:rPr lang="tr-TR" b="1" dirty="0">
                <a:solidFill>
                  <a:schemeClr val="tx2">
                    <a:lumMod val="50000"/>
                  </a:schemeClr>
                </a:solidFill>
              </a:rPr>
              <a:t>Ders Çalışmayı </a:t>
            </a:r>
            <a:r>
              <a:rPr lang="tr-TR" b="1" dirty="0" smtClean="0">
                <a:solidFill>
                  <a:schemeClr val="tx2">
                    <a:lumMod val="50000"/>
                  </a:schemeClr>
                </a:solidFill>
              </a:rPr>
              <a:t>Sürdüremiyorum</a:t>
            </a:r>
          </a:p>
          <a:p>
            <a:endParaRPr lang="tr-TR" b="1" dirty="0">
              <a:solidFill>
                <a:schemeClr val="tx2">
                  <a:lumMod val="50000"/>
                </a:schemeClr>
              </a:solidFill>
            </a:endParaRPr>
          </a:p>
          <a:p>
            <a:r>
              <a:rPr lang="tr-TR" b="1" dirty="0">
                <a:solidFill>
                  <a:schemeClr val="tx2">
                    <a:lumMod val="50000"/>
                  </a:schemeClr>
                </a:solidFill>
              </a:rPr>
              <a:t>Çalıştığım Halde Başarılı Olamıyorum…</a:t>
            </a:r>
          </a:p>
        </p:txBody>
      </p:sp>
      <p:pic>
        <p:nvPicPr>
          <p:cNvPr id="89090" name="Picture 2" descr="http://t1.gstatic.com/images?q=tbn:ANd9GcQabx-8cq7cnHtfVQcvGLbJEG_u_8RQeQ5ut-boM_v0Kngn87gw"/>
          <p:cNvPicPr>
            <a:picLocks noChangeAspect="1" noChangeArrowheads="1"/>
          </p:cNvPicPr>
          <p:nvPr/>
        </p:nvPicPr>
        <p:blipFill>
          <a:blip r:embed="rId3"/>
          <a:srcRect/>
          <a:stretch>
            <a:fillRect/>
          </a:stretch>
        </p:blipFill>
        <p:spPr bwMode="auto">
          <a:xfrm>
            <a:off x="0" y="2857496"/>
            <a:ext cx="4500594" cy="3857652"/>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57200"/>
            <a:ext cx="8101042" cy="1143000"/>
          </a:xfrm>
        </p:spPr>
        <p:txBody>
          <a:bodyPr>
            <a:normAutofit fontScale="90000"/>
          </a:bodyPr>
          <a:lstStyle/>
          <a:p>
            <a:pPr algn="ctr"/>
            <a:r>
              <a:rPr lang="tr-TR" dirty="0" smtClean="0">
                <a:solidFill>
                  <a:schemeClr val="accent4">
                    <a:lumMod val="50000"/>
                  </a:schemeClr>
                </a:solidFill>
                <a:latin typeface="Comic Sans MS" pitchFamily="66" charset="0"/>
              </a:rPr>
              <a:t>NASIL BİR MODDA ÇALIŞMALIYIM?</a:t>
            </a:r>
            <a:endParaRPr lang="tr-TR" dirty="0">
              <a:solidFill>
                <a:schemeClr val="accent4">
                  <a:lumMod val="50000"/>
                </a:schemeClr>
              </a:solidFill>
              <a:latin typeface="Comic Sans MS" pitchFamily="66" charset="0"/>
            </a:endParaRPr>
          </a:p>
        </p:txBody>
      </p:sp>
      <p:pic>
        <p:nvPicPr>
          <p:cNvPr id="148482" name="Picture 2" descr="http://www.baykuss.com/images/402169_155137581265485_133654150080495_214121_1657083152_n.jpg"/>
          <p:cNvPicPr>
            <a:picLocks noGrp="1" noChangeAspect="1" noChangeArrowheads="1"/>
          </p:cNvPicPr>
          <p:nvPr>
            <p:ph type="clipArt" sz="half" idx="1"/>
          </p:nvPr>
        </p:nvPicPr>
        <p:blipFill>
          <a:blip r:embed="rId2"/>
          <a:stretch>
            <a:fillRect/>
          </a:stretch>
        </p:blipFill>
        <p:spPr bwMode="auto">
          <a:xfrm>
            <a:off x="685800" y="2609850"/>
            <a:ext cx="3810000" cy="2857500"/>
          </a:xfrm>
          <a:prstGeom prst="rect">
            <a:avLst/>
          </a:prstGeom>
          <a:noFill/>
        </p:spPr>
      </p:pic>
      <p:sp>
        <p:nvSpPr>
          <p:cNvPr id="7" name="6 Dikdörtgen"/>
          <p:cNvSpPr/>
          <p:nvPr/>
        </p:nvSpPr>
        <p:spPr>
          <a:xfrm>
            <a:off x="4572000" y="1857364"/>
            <a:ext cx="4286280" cy="3139321"/>
          </a:xfrm>
          <a:prstGeom prst="rect">
            <a:avLst/>
          </a:prstGeom>
          <a:noFill/>
        </p:spPr>
        <p:txBody>
          <a:bodyPr wrap="square">
            <a:spAutoFit/>
          </a:bodyPr>
          <a:lstStyle/>
          <a:p>
            <a:r>
              <a:rPr lang="tr-TR" sz="1800" b="1" dirty="0" smtClean="0">
                <a:solidFill>
                  <a:schemeClr val="accent4"/>
                </a:solidFill>
                <a:latin typeface="Comic Sans MS" panose="030F0702030302020204" pitchFamily="66" charset="0"/>
              </a:rPr>
              <a:t>Çalışmaya geçmeden önce vücut ve zihin yeterince dinlenmiş olmalıdır. Aşırı  duyarlılık,  karamsarlık, isteksizlik,  bedensel  yorgunluk, uykusuzluk gibi nedenlerle  beliren bitkinliğe  düşmemek için  her zaman aynı biçimde olan çalışma yöntem ve tekniklerinden  kaçınmak, ders dışı uğraşlarla yeterince ilgilenmek ve gerçek anlamda olabildiğince dinlenmek zorunludur.</a:t>
            </a:r>
            <a:endParaRPr lang="tr-TR" sz="1800" b="1" dirty="0">
              <a:solidFill>
                <a:schemeClr val="accent4"/>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0034" y="571480"/>
            <a:ext cx="7467600" cy="1143000"/>
          </a:xfrm>
        </p:spPr>
        <p:txBody>
          <a:bodyPr>
            <a:normAutofit fontScale="90000"/>
          </a:bodyPr>
          <a:lstStyle/>
          <a:p>
            <a:r>
              <a:rPr lang="tr-TR" sz="4000" i="1" dirty="0" smtClean="0">
                <a:cs typeface="Times New Roman" panose="02020603050405020304" pitchFamily="18" charset="0"/>
              </a:rPr>
              <a:t>Tekrar Programı Nasıl Uygulanır?</a:t>
            </a:r>
            <a:r>
              <a:rPr lang="tr-TR" sz="4000" dirty="0" smtClean="0">
                <a:cs typeface="Times New Roman" panose="02020603050405020304" pitchFamily="18" charset="0"/>
              </a:rPr>
              <a:t/>
            </a:r>
            <a:br>
              <a:rPr lang="tr-TR" sz="4000" dirty="0" smtClean="0">
                <a:cs typeface="Times New Roman" panose="02020603050405020304" pitchFamily="18" charset="0"/>
              </a:rPr>
            </a:br>
            <a:endParaRPr lang="tr-TR" sz="4000" dirty="0" smtClean="0">
              <a:cs typeface="Times New Roman" panose="02020603050405020304" pitchFamily="18" charset="0"/>
            </a:endParaRPr>
          </a:p>
        </p:txBody>
      </p:sp>
      <p:sp>
        <p:nvSpPr>
          <p:cNvPr id="37891" name="Rectangle 3"/>
          <p:cNvSpPr>
            <a:spLocks noGrp="1" noChangeArrowheads="1"/>
          </p:cNvSpPr>
          <p:nvPr>
            <p:ph idx="1"/>
          </p:nvPr>
        </p:nvSpPr>
        <p:spPr/>
        <p:txBody>
          <a:bodyPr>
            <a:normAutofit fontScale="92500"/>
          </a:bodyPr>
          <a:lstStyle/>
          <a:p>
            <a:pPr algn="just">
              <a:buFont typeface="Monotype Sorts" pitchFamily="2" charset="2"/>
              <a:buNone/>
            </a:pPr>
            <a:r>
              <a:rPr lang="tr-TR" sz="2800" b="1" dirty="0" smtClean="0"/>
              <a:t>Geçen 		Tekrar 		Hafızada </a:t>
            </a:r>
          </a:p>
          <a:p>
            <a:pPr algn="just">
              <a:buFont typeface="Monotype Sorts" pitchFamily="2" charset="2"/>
              <a:buNone/>
            </a:pPr>
            <a:r>
              <a:rPr lang="tr-TR" sz="2800" b="1" u="sng" dirty="0" smtClean="0"/>
              <a:t>Zaman		Süresi		kalma süresi</a:t>
            </a:r>
          </a:p>
          <a:p>
            <a:pPr algn="just">
              <a:buFont typeface="Monotype Sorts" pitchFamily="2" charset="2"/>
              <a:buNone/>
            </a:pPr>
            <a:r>
              <a:rPr lang="tr-TR" dirty="0" smtClean="0">
                <a:solidFill>
                  <a:schemeClr val="accent1">
                    <a:lumMod val="75000"/>
                  </a:schemeClr>
                </a:solidFill>
              </a:rPr>
              <a:t>1 saatlik çalışma-	</a:t>
            </a:r>
          </a:p>
          <a:p>
            <a:pPr algn="just">
              <a:buFont typeface="Monotype Sorts" pitchFamily="2" charset="2"/>
              <a:buNone/>
            </a:pPr>
            <a:r>
              <a:rPr lang="tr-TR" dirty="0" smtClean="0">
                <a:solidFill>
                  <a:schemeClr val="accent1">
                    <a:lumMod val="75000"/>
                  </a:schemeClr>
                </a:solidFill>
              </a:rPr>
              <a:t>dan sonra		 10 dakika		1 gün</a:t>
            </a:r>
          </a:p>
          <a:p>
            <a:pPr algn="just">
              <a:buFont typeface="Monotype Sorts" pitchFamily="2" charset="2"/>
              <a:buNone/>
            </a:pPr>
            <a:r>
              <a:rPr lang="tr-TR" dirty="0" smtClean="0">
                <a:solidFill>
                  <a:schemeClr val="accent1">
                    <a:lumMod val="75000"/>
                  </a:schemeClr>
                </a:solidFill>
              </a:rPr>
              <a:t>1 günün sonunda      5 dakika		1 hafta</a:t>
            </a:r>
          </a:p>
          <a:p>
            <a:pPr algn="just">
              <a:buFont typeface="Monotype Sorts" pitchFamily="2" charset="2"/>
              <a:buNone/>
            </a:pPr>
            <a:r>
              <a:rPr lang="tr-TR" dirty="0" smtClean="0">
                <a:solidFill>
                  <a:schemeClr val="accent1">
                    <a:lumMod val="75000"/>
                  </a:schemeClr>
                </a:solidFill>
              </a:rPr>
              <a:t>1 hafta sonra	 10 dakika		  1 ay</a:t>
            </a:r>
          </a:p>
          <a:p>
            <a:pPr algn="just">
              <a:buFont typeface="Monotype Sorts" pitchFamily="2" charset="2"/>
              <a:buNone/>
            </a:pPr>
            <a:r>
              <a:rPr lang="tr-TR" dirty="0" smtClean="0">
                <a:solidFill>
                  <a:schemeClr val="accent1">
                    <a:lumMod val="75000"/>
                  </a:schemeClr>
                </a:solidFill>
              </a:rPr>
              <a:t>1 ay sonra		 5 dakika    uzun süreli bellek</a:t>
            </a:r>
          </a:p>
          <a:p>
            <a:endParaRPr lang="tr-TR"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2714612" y="3143248"/>
            <a:ext cx="5929354" cy="3500462"/>
          </a:xfrm>
        </p:spPr>
        <p:txBody>
          <a:bodyPr>
            <a:normAutofit/>
          </a:bodyPr>
          <a:lstStyle/>
          <a:p>
            <a:r>
              <a:rPr lang="tr-TR" sz="1800" dirty="0" smtClean="0">
                <a:solidFill>
                  <a:schemeClr val="accent4">
                    <a:lumMod val="50000"/>
                  </a:schemeClr>
                </a:solidFill>
                <a:latin typeface="Comic Sans MS" pitchFamily="66" charset="0"/>
              </a:rPr>
              <a:t>Uyumadan önce tekrar  edilen  bilgiler, bilginin hafızada kalma süresini arttırıyor.</a:t>
            </a:r>
          </a:p>
          <a:p>
            <a:pPr>
              <a:buNone/>
            </a:pPr>
            <a:endParaRPr lang="tr-TR" sz="1800" dirty="0" smtClean="0">
              <a:solidFill>
                <a:schemeClr val="accent4">
                  <a:lumMod val="50000"/>
                </a:schemeClr>
              </a:solidFill>
              <a:latin typeface="Comic Sans MS" pitchFamily="66" charset="0"/>
            </a:endParaRPr>
          </a:p>
          <a:p>
            <a:r>
              <a:rPr lang="tr-TR" sz="1800" dirty="0" smtClean="0">
                <a:solidFill>
                  <a:schemeClr val="accent4">
                    <a:lumMod val="50000"/>
                  </a:schemeClr>
                </a:solidFill>
                <a:latin typeface="Comic Sans MS" pitchFamily="66" charset="0"/>
              </a:rPr>
              <a:t>Öğrenme üzerinde en az bozucu etki  yapan etkinlik uykudur. Bu sebeple uyumadan  önce 15-20 dakika çalışılan konular tekrar edilir ve sabah bu konular aynı şekilde  15-20 dakikalık  bir süre tekrar edilirse; çalışılan  konunun uzun süre  hatırlanabilmesi  için önemli bir adım atılmış olur.</a:t>
            </a:r>
          </a:p>
          <a:p>
            <a:endParaRPr lang="tr-TR" dirty="0"/>
          </a:p>
        </p:txBody>
      </p:sp>
      <p:pic>
        <p:nvPicPr>
          <p:cNvPr id="5" name="Picture 2" descr="https://encrypted-tbn1.gstatic.com/images?q=tbn:ANd9GcRjV483cDvA1owLVVby3HiVHaIXKGxhKlzP_wjMOQ0lbSFyQfAKSg"/>
          <p:cNvPicPr>
            <a:picLocks noChangeAspect="1" noChangeArrowheads="1"/>
          </p:cNvPicPr>
          <p:nvPr/>
        </p:nvPicPr>
        <p:blipFill>
          <a:blip r:embed="rId3"/>
          <a:srcRect/>
          <a:stretch>
            <a:fillRect/>
          </a:stretch>
        </p:blipFill>
        <p:spPr bwMode="auto">
          <a:xfrm>
            <a:off x="0" y="0"/>
            <a:ext cx="9144000" cy="2500306"/>
          </a:xfrm>
          <a:prstGeom prst="rect">
            <a:avLst/>
          </a:prstGeom>
          <a:noFill/>
        </p:spPr>
      </p:pic>
      <p:pic>
        <p:nvPicPr>
          <p:cNvPr id="151554" name="Picture 2" descr="https://encrypted-tbn3.gstatic.com/images?q=tbn:ANd9GcR6mSV6e-ylYuH13AVL07uHcHsdVsKxQgPT0pqWAxgJMeKovtVi"/>
          <p:cNvPicPr>
            <a:picLocks noChangeAspect="1" noChangeArrowheads="1"/>
          </p:cNvPicPr>
          <p:nvPr/>
        </p:nvPicPr>
        <p:blipFill>
          <a:blip r:embed="rId4"/>
          <a:srcRect/>
          <a:stretch>
            <a:fillRect/>
          </a:stretch>
        </p:blipFill>
        <p:spPr bwMode="auto">
          <a:xfrm>
            <a:off x="285720" y="2786058"/>
            <a:ext cx="2428892" cy="37147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4000" b="1" i="1" dirty="0" smtClean="0"/>
              <a:t>NASIL HATIRLIYORUM BİLGİLERİMİ?</a:t>
            </a:r>
            <a:endParaRPr lang="tr-TR" sz="4000" b="1" i="1" dirty="0"/>
          </a:p>
        </p:txBody>
      </p:sp>
      <p:sp>
        <p:nvSpPr>
          <p:cNvPr id="4" name="3 Metin Yer Tutucusu"/>
          <p:cNvSpPr>
            <a:spLocks noGrp="1"/>
          </p:cNvSpPr>
          <p:nvPr>
            <p:ph type="body" sz="half" idx="2"/>
          </p:nvPr>
        </p:nvSpPr>
        <p:spPr>
          <a:xfrm>
            <a:off x="642910" y="1643050"/>
            <a:ext cx="4000528" cy="4786346"/>
          </a:xfrm>
        </p:spPr>
        <p:txBody>
          <a:bodyPr>
            <a:normAutofit fontScale="55000" lnSpcReduction="20000"/>
          </a:bodyPr>
          <a:lstStyle/>
          <a:p>
            <a:pPr>
              <a:buNone/>
            </a:pPr>
            <a:r>
              <a:rPr lang="tr-TR" b="1" dirty="0" smtClean="0">
                <a:solidFill>
                  <a:srgbClr val="FF0000"/>
                </a:solidFill>
              </a:rPr>
              <a:t>ÇABUK UNUTULANLAR &amp; ZOR HATIRLANANLAR</a:t>
            </a:r>
            <a:endParaRPr lang="tr-TR" dirty="0" smtClean="0">
              <a:solidFill>
                <a:srgbClr val="FF0000"/>
              </a:solidFill>
            </a:endParaRPr>
          </a:p>
          <a:p>
            <a:r>
              <a:rPr lang="tr-TR" dirty="0" smtClean="0">
                <a:solidFill>
                  <a:srgbClr val="FF0000"/>
                </a:solidFill>
              </a:rPr>
              <a:t>Tam anlaşılmamış konular.</a:t>
            </a:r>
          </a:p>
          <a:p>
            <a:r>
              <a:rPr lang="tr-TR" dirty="0" smtClean="0">
                <a:solidFill>
                  <a:srgbClr val="FF0000"/>
                </a:solidFill>
              </a:rPr>
              <a:t>Rakamlar ve isimler.</a:t>
            </a:r>
          </a:p>
          <a:p>
            <a:r>
              <a:rPr lang="tr-TR" dirty="0" smtClean="0">
                <a:solidFill>
                  <a:srgbClr val="FF0000"/>
                </a:solidFill>
              </a:rPr>
              <a:t>Bilinçsizce, rast kele öğrendiklerimiz.</a:t>
            </a:r>
          </a:p>
          <a:p>
            <a:r>
              <a:rPr lang="tr-TR" dirty="0" smtClean="0">
                <a:solidFill>
                  <a:srgbClr val="FF0000"/>
                </a:solidFill>
              </a:rPr>
              <a:t>Aralıksız, uzun süre çalışma ile öğrenilenler.</a:t>
            </a:r>
          </a:p>
          <a:p>
            <a:r>
              <a:rPr lang="tr-TR" dirty="0" smtClean="0">
                <a:solidFill>
                  <a:srgbClr val="FF0000"/>
                </a:solidFill>
              </a:rPr>
              <a:t>Tekrarlanmayan bilgiler.</a:t>
            </a:r>
          </a:p>
          <a:p>
            <a:r>
              <a:rPr lang="tr-TR" dirty="0" smtClean="0">
                <a:solidFill>
                  <a:srgbClr val="FF0000"/>
                </a:solidFill>
              </a:rPr>
              <a:t>Mutsuz anlarda öğrendiklerimiz.</a:t>
            </a:r>
          </a:p>
          <a:p>
            <a:r>
              <a:rPr lang="tr-TR" dirty="0" smtClean="0">
                <a:solidFill>
                  <a:srgbClr val="FF0000"/>
                </a:solidFill>
              </a:rPr>
              <a:t>İstenmeden zorunluluk hissiyle öğrenilenler.</a:t>
            </a:r>
          </a:p>
          <a:p>
            <a:r>
              <a:rPr lang="tr-TR" dirty="0" smtClean="0">
                <a:solidFill>
                  <a:srgbClr val="FF0000"/>
                </a:solidFill>
              </a:rPr>
              <a:t>Düşünülmeden ezberlenenler.</a:t>
            </a:r>
          </a:p>
          <a:p>
            <a:r>
              <a:rPr lang="tr-TR" dirty="0" smtClean="0">
                <a:solidFill>
                  <a:srgbClr val="FF0000"/>
                </a:solidFill>
              </a:rPr>
              <a:t>İnançlarımıza ders düşen bilgiler.</a:t>
            </a:r>
          </a:p>
          <a:p>
            <a:pPr>
              <a:buFont typeface="Wingdings" pitchFamily="2" charset="2"/>
              <a:buChar char="Ø"/>
            </a:pPr>
            <a:r>
              <a:rPr lang="tr-TR" dirty="0" smtClean="0">
                <a:solidFill>
                  <a:srgbClr val="FF0000"/>
                </a:solidFill>
              </a:rPr>
              <a:t>Değişken zaman ve her yerde öğrenilenler.</a:t>
            </a:r>
          </a:p>
          <a:p>
            <a:r>
              <a:rPr lang="tr-TR" dirty="0" smtClean="0">
                <a:solidFill>
                  <a:srgbClr val="FF0000"/>
                </a:solidFill>
              </a:rPr>
              <a:t>Olumsuz - mutsuzluk veren bilgiler.</a:t>
            </a:r>
          </a:p>
          <a:p>
            <a:r>
              <a:rPr lang="tr-TR" dirty="0" smtClean="0">
                <a:solidFill>
                  <a:srgbClr val="FF0000"/>
                </a:solidFill>
              </a:rPr>
              <a:t>Soyut, ilişkilendirmenin zor olduğu bilgiler.</a:t>
            </a:r>
          </a:p>
          <a:p>
            <a:r>
              <a:rPr lang="tr-TR" dirty="0" smtClean="0">
                <a:solidFill>
                  <a:srgbClr val="FF0000"/>
                </a:solidFill>
              </a:rPr>
              <a:t>Uykusuzken öğrendiklerimiz.</a:t>
            </a:r>
          </a:p>
          <a:p>
            <a:r>
              <a:rPr lang="tr-TR" dirty="0" smtClean="0">
                <a:solidFill>
                  <a:srgbClr val="FF0000"/>
                </a:solidFill>
              </a:rPr>
              <a:t>Başarısızlığı çağrıştıran  bilgiler.</a:t>
            </a:r>
          </a:p>
          <a:p>
            <a:r>
              <a:rPr lang="tr-TR" dirty="0" smtClean="0">
                <a:solidFill>
                  <a:srgbClr val="FF0000"/>
                </a:solidFill>
              </a:rPr>
              <a:t>İlgi ve bilgi alanımıza girmeyen bilgiler.</a:t>
            </a:r>
          </a:p>
          <a:p>
            <a:r>
              <a:rPr lang="tr-TR" dirty="0" smtClean="0">
                <a:solidFill>
                  <a:srgbClr val="FF0000"/>
                </a:solidFill>
              </a:rPr>
              <a:t>Bir işe yaramayacağına inanılan bilgiler.</a:t>
            </a:r>
          </a:p>
          <a:p>
            <a:r>
              <a:rPr lang="tr-TR" dirty="0" smtClean="0">
                <a:solidFill>
                  <a:srgbClr val="FF0000"/>
                </a:solidFill>
              </a:rPr>
              <a:t>Stresli bir durumda öğrenilenler.</a:t>
            </a:r>
          </a:p>
          <a:p>
            <a:r>
              <a:rPr lang="tr-TR" dirty="0" smtClean="0">
                <a:solidFill>
                  <a:srgbClr val="FF0000"/>
                </a:solidFill>
              </a:rPr>
              <a:t>Çağrışım ilişkileri zayıf  bilgiler.</a:t>
            </a:r>
          </a:p>
          <a:p>
            <a:r>
              <a:rPr lang="tr-TR" dirty="0" smtClean="0">
                <a:solidFill>
                  <a:srgbClr val="FF0000"/>
                </a:solidFill>
              </a:rPr>
              <a:t>Önemsiz olduğu düşünülen bilgiler.</a:t>
            </a:r>
          </a:p>
          <a:p>
            <a:r>
              <a:rPr lang="tr-TR" dirty="0" smtClean="0">
                <a:solidFill>
                  <a:srgbClr val="FF0000"/>
                </a:solidFill>
              </a:rPr>
              <a:t>Pasif dinlenme ile öğrenilenler.</a:t>
            </a:r>
          </a:p>
          <a:p>
            <a:endParaRPr lang="tr-TR" dirty="0"/>
          </a:p>
        </p:txBody>
      </p:sp>
      <p:sp>
        <p:nvSpPr>
          <p:cNvPr id="8" name="7 Dikdörtgen"/>
          <p:cNvSpPr/>
          <p:nvPr/>
        </p:nvSpPr>
        <p:spPr>
          <a:xfrm>
            <a:off x="4572000" y="1643050"/>
            <a:ext cx="4357718" cy="5078313"/>
          </a:xfrm>
          <a:prstGeom prst="rect">
            <a:avLst/>
          </a:prstGeom>
        </p:spPr>
        <p:txBody>
          <a:bodyPr wrap="square">
            <a:spAutoFit/>
          </a:bodyPr>
          <a:lstStyle/>
          <a:p>
            <a:r>
              <a:rPr lang="tr-TR" sz="1300" b="1" dirty="0" smtClean="0">
                <a:solidFill>
                  <a:schemeClr val="accent5">
                    <a:lumMod val="50000"/>
                  </a:schemeClr>
                </a:solidFill>
              </a:rPr>
              <a:t>KOLAY HATIRLANAN &amp; AZ UNUTULAN BİLGİLER</a:t>
            </a:r>
          </a:p>
          <a:p>
            <a:endParaRPr lang="tr-TR" sz="1300" dirty="0" smtClean="0">
              <a:solidFill>
                <a:schemeClr val="accent5">
                  <a:lumMod val="50000"/>
                </a:schemeClr>
              </a:solidFill>
            </a:endParaRPr>
          </a:p>
          <a:p>
            <a:pPr>
              <a:buFont typeface="Wingdings" pitchFamily="2" charset="2"/>
              <a:buChar char="ü"/>
            </a:pPr>
            <a:r>
              <a:rPr lang="tr-TR" sz="1300" dirty="0" smtClean="0">
                <a:solidFill>
                  <a:schemeClr val="accent5">
                    <a:lumMod val="50000"/>
                  </a:schemeClr>
                </a:solidFill>
              </a:rPr>
              <a:t>Kişiye anlamlı gelen, tam anlaşılmış bilgiler.</a:t>
            </a:r>
          </a:p>
          <a:p>
            <a:pPr>
              <a:buFont typeface="Wingdings" pitchFamily="2" charset="2"/>
              <a:buChar char="ü"/>
            </a:pPr>
            <a:r>
              <a:rPr lang="tr-TR" sz="1300" dirty="0" smtClean="0">
                <a:solidFill>
                  <a:schemeClr val="accent5">
                    <a:lumMod val="50000"/>
                  </a:schemeClr>
                </a:solidFill>
              </a:rPr>
              <a:t>Rakamlar ve ismiler.</a:t>
            </a:r>
          </a:p>
          <a:p>
            <a:pPr>
              <a:buFont typeface="Wingdings" pitchFamily="2" charset="2"/>
              <a:buChar char="ü"/>
            </a:pPr>
            <a:r>
              <a:rPr lang="tr-TR" sz="1300" dirty="0" smtClean="0">
                <a:solidFill>
                  <a:schemeClr val="accent5">
                    <a:lumMod val="50000"/>
                  </a:schemeClr>
                </a:solidFill>
              </a:rPr>
              <a:t>Bilinçli olarak hafızaya kaydedilenler.</a:t>
            </a:r>
          </a:p>
          <a:p>
            <a:pPr>
              <a:buFont typeface="Wingdings" pitchFamily="2" charset="2"/>
              <a:buChar char="ü"/>
            </a:pPr>
            <a:r>
              <a:rPr lang="tr-TR" sz="1300" dirty="0" smtClean="0">
                <a:solidFill>
                  <a:schemeClr val="accent5">
                    <a:lumMod val="50000"/>
                  </a:schemeClr>
                </a:solidFill>
              </a:rPr>
              <a:t>45 d k (öğren)+5 </a:t>
            </a:r>
            <a:r>
              <a:rPr lang="tr-TR" sz="1300" dirty="0" err="1" smtClean="0">
                <a:solidFill>
                  <a:schemeClr val="accent5">
                    <a:lumMod val="50000"/>
                  </a:schemeClr>
                </a:solidFill>
              </a:rPr>
              <a:t>dk</a:t>
            </a:r>
            <a:r>
              <a:rPr lang="tr-TR" sz="1300" dirty="0" smtClean="0">
                <a:solidFill>
                  <a:schemeClr val="accent5">
                    <a:lumMod val="50000"/>
                  </a:schemeClr>
                </a:solidFill>
              </a:rPr>
              <a:t> (tekrar)+10 </a:t>
            </a:r>
            <a:r>
              <a:rPr lang="tr-TR" sz="1300" dirty="0" err="1" smtClean="0">
                <a:solidFill>
                  <a:schemeClr val="accent5">
                    <a:lumMod val="50000"/>
                  </a:schemeClr>
                </a:solidFill>
              </a:rPr>
              <a:t>dk</a:t>
            </a:r>
            <a:r>
              <a:rPr lang="tr-TR" sz="1300" dirty="0" smtClean="0">
                <a:solidFill>
                  <a:schemeClr val="accent5">
                    <a:lumMod val="50000"/>
                  </a:schemeClr>
                </a:solidFill>
              </a:rPr>
              <a:t>. (dinlen) ile öğrenilenler.</a:t>
            </a:r>
          </a:p>
          <a:p>
            <a:pPr>
              <a:buFont typeface="Wingdings" pitchFamily="2" charset="2"/>
              <a:buChar char="ü"/>
            </a:pPr>
            <a:r>
              <a:rPr lang="tr-TR" sz="1300" dirty="0" smtClean="0">
                <a:solidFill>
                  <a:schemeClr val="accent5">
                    <a:lumMod val="50000"/>
                  </a:schemeClr>
                </a:solidFill>
              </a:rPr>
              <a:t>Çok tekrarlanan bilgiler.</a:t>
            </a:r>
          </a:p>
          <a:p>
            <a:pPr>
              <a:buFont typeface="Wingdings" pitchFamily="2" charset="2"/>
              <a:buChar char="ü"/>
            </a:pPr>
            <a:r>
              <a:rPr lang="tr-TR" sz="1300" dirty="0" smtClean="0">
                <a:solidFill>
                  <a:schemeClr val="accent5">
                    <a:lumMod val="50000"/>
                  </a:schemeClr>
                </a:solidFill>
              </a:rPr>
              <a:t>Mutlu, neşeliyken öğrenileler.</a:t>
            </a:r>
          </a:p>
          <a:p>
            <a:pPr>
              <a:buFont typeface="Wingdings" pitchFamily="2" charset="2"/>
              <a:buChar char="ü"/>
            </a:pPr>
            <a:r>
              <a:rPr lang="tr-TR" sz="1300" dirty="0" smtClean="0">
                <a:solidFill>
                  <a:schemeClr val="accent5">
                    <a:lumMod val="50000"/>
                  </a:schemeClr>
                </a:solidFill>
              </a:rPr>
              <a:t>İsteyerek, yüksek motivasyonla öğrenilenler.</a:t>
            </a:r>
          </a:p>
          <a:p>
            <a:pPr>
              <a:buFont typeface="Wingdings" pitchFamily="2" charset="2"/>
              <a:buChar char="ü"/>
            </a:pPr>
            <a:r>
              <a:rPr lang="tr-TR" sz="1300" dirty="0" smtClean="0">
                <a:solidFill>
                  <a:schemeClr val="accent5">
                    <a:lumMod val="50000"/>
                  </a:schemeClr>
                </a:solidFill>
              </a:rPr>
              <a:t>Üzerinde düşünülerek öğrenilenler.</a:t>
            </a:r>
          </a:p>
          <a:p>
            <a:pPr>
              <a:buFont typeface="Wingdings" pitchFamily="2" charset="2"/>
              <a:buChar char="ü"/>
            </a:pPr>
            <a:r>
              <a:rPr lang="tr-TR" sz="1300" dirty="0" smtClean="0">
                <a:solidFill>
                  <a:schemeClr val="accent5">
                    <a:lumMod val="50000"/>
                  </a:schemeClr>
                </a:solidFill>
              </a:rPr>
              <a:t>Düşüncelerimizi onaylayan bilgiler.</a:t>
            </a:r>
          </a:p>
          <a:p>
            <a:pPr>
              <a:buFont typeface="Wingdings" pitchFamily="2" charset="2"/>
              <a:buChar char="ü"/>
            </a:pPr>
            <a:r>
              <a:rPr lang="tr-TR" sz="1300" dirty="0" smtClean="0">
                <a:solidFill>
                  <a:schemeClr val="accent5">
                    <a:lumMod val="50000"/>
                  </a:schemeClr>
                </a:solidFill>
              </a:rPr>
              <a:t>Hep aynı zaman ve yerde öğrenilenler.</a:t>
            </a:r>
          </a:p>
          <a:p>
            <a:pPr>
              <a:buFont typeface="Wingdings" pitchFamily="2" charset="2"/>
              <a:buChar char="ü"/>
            </a:pPr>
            <a:r>
              <a:rPr lang="tr-TR" sz="1300" dirty="0" smtClean="0">
                <a:solidFill>
                  <a:schemeClr val="accent5">
                    <a:lumMod val="50000"/>
                  </a:schemeClr>
                </a:solidFill>
              </a:rPr>
              <a:t>Olumlu çarpıcı, ilginç renkli bilgiler.</a:t>
            </a:r>
          </a:p>
          <a:p>
            <a:pPr>
              <a:buFont typeface="Wingdings" pitchFamily="2" charset="2"/>
              <a:buChar char="ü"/>
            </a:pPr>
            <a:r>
              <a:rPr lang="tr-TR" sz="1300" dirty="0" smtClean="0">
                <a:solidFill>
                  <a:schemeClr val="accent5">
                    <a:lumMod val="50000"/>
                  </a:schemeClr>
                </a:solidFill>
              </a:rPr>
              <a:t>Somut bağlandılar kurulabilecek, görsel bilgiler.</a:t>
            </a:r>
          </a:p>
          <a:p>
            <a:pPr>
              <a:buFont typeface="Wingdings" pitchFamily="2" charset="2"/>
              <a:buChar char="ü"/>
            </a:pPr>
            <a:r>
              <a:rPr lang="tr-TR" sz="1300" dirty="0" smtClean="0">
                <a:solidFill>
                  <a:schemeClr val="accent5">
                    <a:lumMod val="50000"/>
                  </a:schemeClr>
                </a:solidFill>
              </a:rPr>
              <a:t>Uykudan önce öğrenilip, sonra tekrar edilenler.</a:t>
            </a:r>
          </a:p>
          <a:p>
            <a:pPr>
              <a:buFont typeface="Wingdings" pitchFamily="2" charset="2"/>
              <a:buChar char="ü"/>
            </a:pPr>
            <a:r>
              <a:rPr lang="tr-TR" sz="1300" dirty="0" smtClean="0">
                <a:solidFill>
                  <a:schemeClr val="accent5">
                    <a:lumMod val="50000"/>
                  </a:schemeClr>
                </a:solidFill>
              </a:rPr>
              <a:t>Kişiye başarıyı çağrıştıran  bilgiler.</a:t>
            </a:r>
          </a:p>
          <a:p>
            <a:pPr>
              <a:buFont typeface="Wingdings" pitchFamily="2" charset="2"/>
              <a:buChar char="ü"/>
            </a:pPr>
            <a:r>
              <a:rPr lang="tr-TR" sz="1300" dirty="0" smtClean="0">
                <a:solidFill>
                  <a:schemeClr val="accent5">
                    <a:lumMod val="50000"/>
                  </a:schemeClr>
                </a:solidFill>
              </a:rPr>
              <a:t>İlgi ve bilgi alanımıza giren bilgiler.</a:t>
            </a:r>
          </a:p>
          <a:p>
            <a:pPr>
              <a:buFont typeface="Wingdings" pitchFamily="2" charset="2"/>
              <a:buChar char="ü"/>
            </a:pPr>
            <a:r>
              <a:rPr lang="tr-TR" sz="1300" dirty="0" smtClean="0">
                <a:solidFill>
                  <a:schemeClr val="accent5">
                    <a:lumMod val="50000"/>
                  </a:schemeClr>
                </a:solidFill>
              </a:rPr>
              <a:t>Nerede, ne zaman, nasıl </a:t>
            </a:r>
            <a:r>
              <a:rPr lang="tr-TR" sz="1300" dirty="0" err="1" smtClean="0">
                <a:solidFill>
                  <a:schemeClr val="accent5">
                    <a:lumMod val="50000"/>
                  </a:schemeClr>
                </a:solidFill>
              </a:rPr>
              <a:t>kullanbilinen</a:t>
            </a:r>
            <a:r>
              <a:rPr lang="tr-TR" sz="1300" dirty="0" smtClean="0">
                <a:solidFill>
                  <a:schemeClr val="accent5">
                    <a:lumMod val="50000"/>
                  </a:schemeClr>
                </a:solidFill>
              </a:rPr>
              <a:t> bilgiler.</a:t>
            </a:r>
          </a:p>
          <a:p>
            <a:pPr>
              <a:buFont typeface="Wingdings" pitchFamily="2" charset="2"/>
              <a:buChar char="ü"/>
            </a:pPr>
            <a:r>
              <a:rPr lang="tr-TR" sz="1300" dirty="0" smtClean="0">
                <a:solidFill>
                  <a:schemeClr val="accent5">
                    <a:lumMod val="50000"/>
                  </a:schemeClr>
                </a:solidFill>
              </a:rPr>
              <a:t>Stressiz bir ortamda öğrenilenler.</a:t>
            </a:r>
          </a:p>
          <a:p>
            <a:pPr>
              <a:buFont typeface="Wingdings" pitchFamily="2" charset="2"/>
              <a:buChar char="ü"/>
            </a:pPr>
            <a:r>
              <a:rPr lang="tr-TR" sz="1300" dirty="0" smtClean="0">
                <a:solidFill>
                  <a:schemeClr val="accent5">
                    <a:lumMod val="50000"/>
                  </a:schemeClr>
                </a:solidFill>
              </a:rPr>
              <a:t>Öğrenilmiş bilgiler ile çok çağrışım yapan bilgiler.</a:t>
            </a:r>
          </a:p>
          <a:p>
            <a:pPr>
              <a:buFont typeface="Wingdings" pitchFamily="2" charset="2"/>
              <a:buChar char="ü"/>
            </a:pPr>
            <a:r>
              <a:rPr lang="tr-TR" sz="1300" dirty="0" smtClean="0">
                <a:solidFill>
                  <a:schemeClr val="accent5">
                    <a:lumMod val="50000"/>
                  </a:schemeClr>
                </a:solidFill>
              </a:rPr>
              <a:t>Önemli olduğu düşünülen bilgiler.</a:t>
            </a:r>
          </a:p>
          <a:p>
            <a:pPr>
              <a:buFont typeface="Wingdings" pitchFamily="2" charset="2"/>
              <a:buChar char="ü"/>
            </a:pPr>
            <a:r>
              <a:rPr lang="tr-TR" sz="1300" dirty="0" smtClean="0">
                <a:solidFill>
                  <a:schemeClr val="accent5">
                    <a:lumMod val="50000"/>
                  </a:schemeClr>
                </a:solidFill>
              </a:rPr>
              <a:t>Aktif dinleme ile öğrenilenler.                      </a:t>
            </a:r>
            <a:br>
              <a:rPr lang="tr-TR" sz="1300" dirty="0" smtClean="0">
                <a:solidFill>
                  <a:schemeClr val="accent5">
                    <a:lumMod val="50000"/>
                  </a:schemeClr>
                </a:solidFill>
              </a:rPr>
            </a:br>
            <a:endParaRPr lang="tr-TR" sz="1300" dirty="0" smtClean="0">
              <a:solidFill>
                <a:schemeClr val="accent5">
                  <a:lumMod val="50000"/>
                </a:schemeClr>
              </a:solidFill>
            </a:endParaRPr>
          </a:p>
          <a:p>
            <a:endParaRPr lang="tr-TR" sz="1200" dirty="0"/>
          </a:p>
        </p:txBody>
      </p:sp>
      <p:pic>
        <p:nvPicPr>
          <p:cNvPr id="1026" name="Picture 2" descr="https://encrypted-tbn1.gstatic.com/images?q=tbn:ANd9GcRjV483cDvA1owLVVby3HiVHaIXKGxhKlzP_wjMOQ0lbSFyQfAKSg"/>
          <p:cNvPicPr>
            <a:picLocks noChangeAspect="1" noChangeArrowheads="1"/>
          </p:cNvPicPr>
          <p:nvPr/>
        </p:nvPicPr>
        <p:blipFill>
          <a:blip r:embed="rId2"/>
          <a:srcRect/>
          <a:stretch>
            <a:fillRect/>
          </a:stretch>
        </p:blipFill>
        <p:spPr bwMode="auto">
          <a:xfrm>
            <a:off x="6786578" y="0"/>
            <a:ext cx="2357421" cy="100010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571528"/>
            <a:ext cx="7815290" cy="2171728"/>
          </a:xfrm>
        </p:spPr>
        <p:txBody>
          <a:bodyPr>
            <a:normAutofit/>
          </a:bodyPr>
          <a:lstStyle/>
          <a:p>
            <a:r>
              <a:rPr lang="tr-TR" sz="3200" dirty="0" smtClean="0">
                <a:latin typeface="Comic Sans MS" pitchFamily="66" charset="0"/>
              </a:rPr>
              <a:t>ÇALIŞIYORUM ÇALIŞIYORUM AMA SINAVA GİRİNCE YAPAMIYORUM</a:t>
            </a:r>
            <a:r>
              <a:rPr lang="tr-TR" sz="3200" dirty="0" smtClean="0">
                <a:latin typeface="Comic Sans MS" pitchFamily="66" charset="0"/>
                <a:sym typeface="Wingdings" pitchFamily="2" charset="2"/>
              </a:rPr>
              <a:t></a:t>
            </a:r>
            <a:endParaRPr lang="tr-TR" sz="3200" dirty="0">
              <a:latin typeface="Comic Sans MS" pitchFamily="66" charset="0"/>
            </a:endParaRPr>
          </a:p>
        </p:txBody>
      </p:sp>
      <p:pic>
        <p:nvPicPr>
          <p:cNvPr id="152578" name="Picture 2" descr="https://encrypted-tbn2.gstatic.com/images?q=tbn:ANd9GcRbYHIw9xn93rL7hR4GrsijAdVHR0pSNfivSxRHED1qG7EHZT7o"/>
          <p:cNvPicPr>
            <a:picLocks noGrp="1" noChangeAspect="1" noChangeArrowheads="1"/>
          </p:cNvPicPr>
          <p:nvPr>
            <p:ph type="clipArt" sz="half" idx="1"/>
          </p:nvPr>
        </p:nvPicPr>
        <p:blipFill>
          <a:blip r:embed="rId2"/>
          <a:stretch>
            <a:fillRect/>
          </a:stretch>
        </p:blipFill>
        <p:spPr bwMode="auto">
          <a:xfrm>
            <a:off x="1771650" y="3152775"/>
            <a:ext cx="1638300" cy="1771650"/>
          </a:xfrm>
          <a:prstGeom prst="rect">
            <a:avLst/>
          </a:prstGeom>
          <a:noFill/>
        </p:spPr>
      </p:pic>
      <p:sp>
        <p:nvSpPr>
          <p:cNvPr id="4" name="3 Metin Yer Tutucusu"/>
          <p:cNvSpPr>
            <a:spLocks noGrp="1"/>
          </p:cNvSpPr>
          <p:nvPr>
            <p:ph type="body" sz="half" idx="2"/>
          </p:nvPr>
        </p:nvSpPr>
        <p:spPr>
          <a:xfrm>
            <a:off x="3786182" y="1857364"/>
            <a:ext cx="4929222" cy="4786346"/>
          </a:xfrm>
        </p:spPr>
        <p:txBody>
          <a:bodyPr>
            <a:normAutofit fontScale="92500" lnSpcReduction="20000"/>
          </a:bodyPr>
          <a:lstStyle/>
          <a:p>
            <a:r>
              <a:rPr lang="tr-TR" dirty="0" smtClean="0"/>
              <a:t>Sınavdan önce zihninizde, geçmişteki başarısızlıklarınızı değil, başarılarınızı vurgulayın.</a:t>
            </a:r>
          </a:p>
          <a:p>
            <a:r>
              <a:rPr lang="tr-TR" dirty="0" smtClean="0"/>
              <a:t>Başarısızlığa neden olan sebeplerin, yeni başarısızlığa neden olmasına izin vermeyin.</a:t>
            </a:r>
          </a:p>
          <a:p>
            <a:r>
              <a:rPr lang="tr-TR" dirty="0" smtClean="0"/>
              <a:t>Kendinize kendi değerleriniz altında bir değer biçmeyin.</a:t>
            </a:r>
          </a:p>
          <a:p>
            <a:r>
              <a:rPr lang="tr-TR" dirty="0" smtClean="0"/>
              <a:t>Sınav için olumlu düşünün.</a:t>
            </a:r>
          </a:p>
          <a:p>
            <a:r>
              <a:rPr lang="tr-TR" dirty="0" smtClean="0"/>
              <a:t>Sınav: öğrencinin ilgi, yetenek ve çalışma alışkanlıklarıyla kazanılmış olduğu bilgilerin değerlendirilmesidir. Bu sebeple "sınav başarısı ile kişilik değerinizi bir tutmayın".</a:t>
            </a:r>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https://encrypted-tbn0.gstatic.com/images?q=tbn:ANd9GcRmNm0JN79DnWczeflSAjZeqIDMcwEudc77SKOBBAIEew7uwep-"/>
          <p:cNvPicPr>
            <a:picLocks noGrp="1" noChangeAspect="1" noChangeArrowheads="1"/>
          </p:cNvPicPr>
          <p:nvPr>
            <p:ph type="clipArt" sz="half" idx="1"/>
          </p:nvPr>
        </p:nvPicPr>
        <p:blipFill>
          <a:blip r:embed="rId2"/>
          <a:srcRect/>
          <a:stretch>
            <a:fillRect/>
          </a:stretch>
        </p:blipFill>
        <p:spPr bwMode="auto">
          <a:xfrm>
            <a:off x="0" y="0"/>
            <a:ext cx="4786314" cy="6857999"/>
          </a:xfrm>
          <a:prstGeom prst="rect">
            <a:avLst/>
          </a:prstGeom>
          <a:noFill/>
        </p:spPr>
      </p:pic>
      <p:sp>
        <p:nvSpPr>
          <p:cNvPr id="4" name="3 Metin Yer Tutucusu"/>
          <p:cNvSpPr>
            <a:spLocks noGrp="1"/>
          </p:cNvSpPr>
          <p:nvPr>
            <p:ph type="body" sz="half" idx="2"/>
          </p:nvPr>
        </p:nvSpPr>
        <p:spPr/>
        <p:txBody>
          <a:bodyPr>
            <a:normAutofit lnSpcReduction="10000"/>
          </a:bodyPr>
          <a:lstStyle/>
          <a:p>
            <a:r>
              <a:rPr lang="tr-TR" sz="1600" b="1" dirty="0" smtClean="0">
                <a:latin typeface="Comic Sans MS" pitchFamily="66" charset="0"/>
              </a:rPr>
              <a:t>Sınavlarda uygulanan testler kişilik testleri olmayıp bilgi ve başarı testleridir. Her hangi bir okulu kazanmak ve üniversiteye girmek bir istek ve tercihtir. "sınavı kazanmalıyım" "kesinlikle şu okula girmeliyim" yerine "sınavı kazanmak istiyorum" "mutlu başarılı olacağıma inanıyorum" diye düşünmek daha gerçekçidir.</a:t>
            </a:r>
          </a:p>
          <a:p>
            <a:pPr>
              <a:buNone/>
            </a:pPr>
            <a:endParaRPr lang="tr-TR" sz="1600" b="1" dirty="0" smtClean="0">
              <a:latin typeface="Comic Sans MS" pitchFamily="66" charset="0"/>
            </a:endParaRPr>
          </a:p>
          <a:p>
            <a:r>
              <a:rPr lang="tr-TR" sz="1600" b="1" dirty="0" smtClean="0">
                <a:latin typeface="Comic Sans MS" pitchFamily="66" charset="0"/>
              </a:rPr>
              <a:t>Sınavı kazanmak için şansınız çok yüksek olsa bile, kendinize başka bir amaç düşünün. Bu amacın hayatınıza neler kazandıracağını planlayın.</a:t>
            </a:r>
          </a:p>
          <a:p>
            <a:endParaRPr lang="tr-TR" sz="1600" dirty="0">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https://encrypted-tbn2.gstatic.com/images?q=tbn:ANd9GcS3u0QkZGHc2ugsCkeNC-YWapNeFxJLkFOxn-9tDqYDxKdrAHGsfw"/>
          <p:cNvPicPr>
            <a:picLocks noChangeAspect="1" noChangeArrowheads="1"/>
          </p:cNvPicPr>
          <p:nvPr/>
        </p:nvPicPr>
        <p:blipFill>
          <a:blip r:embed="rId2"/>
          <a:srcRect/>
          <a:stretch>
            <a:fillRect/>
          </a:stretch>
        </p:blipFill>
        <p:spPr bwMode="auto">
          <a:xfrm>
            <a:off x="1571604" y="2285992"/>
            <a:ext cx="6500858" cy="4000528"/>
          </a:xfrm>
          <a:prstGeom prst="rect">
            <a:avLst/>
          </a:prstGeom>
          <a:noFill/>
        </p:spPr>
      </p:pic>
      <p:sp>
        <p:nvSpPr>
          <p:cNvPr id="6" name="5 Dikdörtgen"/>
          <p:cNvSpPr/>
          <p:nvPr/>
        </p:nvSpPr>
        <p:spPr>
          <a:xfrm>
            <a:off x="1571604" y="1000108"/>
            <a:ext cx="6572296" cy="523220"/>
          </a:xfrm>
          <a:prstGeom prst="rect">
            <a:avLst/>
          </a:prstGeom>
        </p:spPr>
        <p:txBody>
          <a:bodyPr wrap="square">
            <a:spAutoFit/>
          </a:bodyPr>
          <a:lstStyle/>
          <a:p>
            <a:r>
              <a:rPr lang="tr-TR" sz="2800" dirty="0" smtClean="0">
                <a:latin typeface="Comic Sans MS" pitchFamily="66" charset="0"/>
              </a:rPr>
              <a:t>DAVRANIŞIM NASIL OLUŞUYOR</a:t>
            </a:r>
            <a:r>
              <a:rPr lang="tr-TR" dirty="0" smtClean="0"/>
              <a:t>?</a:t>
            </a: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SINAVDAKİ KAYGIMIN SEBEPLERİ??</a:t>
            </a:r>
            <a:endParaRPr lang="tr-TR" dirty="0"/>
          </a:p>
        </p:txBody>
      </p:sp>
      <p:sp>
        <p:nvSpPr>
          <p:cNvPr id="4" name="3 Metin Yer Tutucusu"/>
          <p:cNvSpPr>
            <a:spLocks noGrp="1"/>
          </p:cNvSpPr>
          <p:nvPr>
            <p:ph type="body" sz="half" idx="2"/>
          </p:nvPr>
        </p:nvSpPr>
        <p:spPr>
          <a:xfrm>
            <a:off x="4648200" y="1981200"/>
            <a:ext cx="4352956" cy="4114800"/>
          </a:xfrm>
        </p:spPr>
        <p:txBody>
          <a:bodyPr>
            <a:normAutofit/>
          </a:bodyPr>
          <a:lstStyle/>
          <a:p>
            <a:pPr>
              <a:buNone/>
            </a:pPr>
            <a:r>
              <a:rPr lang="tr-TR" b="1" dirty="0" smtClean="0">
                <a:solidFill>
                  <a:schemeClr val="accent1">
                    <a:lumMod val="50000"/>
                  </a:schemeClr>
                </a:solidFill>
              </a:rPr>
              <a:t>1. Yaşam tarzı:</a:t>
            </a:r>
          </a:p>
          <a:p>
            <a:pPr>
              <a:buNone/>
            </a:pPr>
            <a:r>
              <a:rPr lang="tr-TR" sz="1900" b="1" dirty="0" smtClean="0"/>
              <a:t> </a:t>
            </a:r>
            <a:r>
              <a:rPr lang="tr-TR" sz="1900" b="1" dirty="0" smtClean="0">
                <a:latin typeface="Comic Sans MS" pitchFamily="66" charset="0"/>
              </a:rPr>
              <a:t>Zamanını uygun kullanamama, kötü beslenme (aşırı şeker, kahve, sigara vb.) uykusuzluk,  yetersiz dinlenme yeni bilgiyi öğrenmeyi engelleyebilir. Sınav sırasında ise dikkat ve odaklanmayı azaltır dolayısıyla bilgi ve potansiyeli kullanmayı engeller, hata yapma olasılığını da artırır</a:t>
            </a:r>
            <a:endParaRPr lang="tr-TR" sz="1900" b="1" dirty="0">
              <a:latin typeface="Comic Sans MS" pitchFamily="66" charset="0"/>
            </a:endParaRPr>
          </a:p>
        </p:txBody>
      </p:sp>
      <p:pic>
        <p:nvPicPr>
          <p:cNvPr id="155650" name="Picture 2" descr="https://encrypted-tbn2.gstatic.com/images?q=tbn:ANd9GcQV-8hdG9i81S3BVwmRISZ6HPJFhudJPtJP1AVwEGKHaVL4wh2c"/>
          <p:cNvPicPr>
            <a:picLocks noChangeAspect="1" noChangeArrowheads="1"/>
          </p:cNvPicPr>
          <p:nvPr/>
        </p:nvPicPr>
        <p:blipFill>
          <a:blip r:embed="rId2"/>
          <a:srcRect/>
          <a:stretch>
            <a:fillRect/>
          </a:stretch>
        </p:blipFill>
        <p:spPr bwMode="auto">
          <a:xfrm>
            <a:off x="428596" y="2000240"/>
            <a:ext cx="3643338" cy="350046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SINAVDAKİ KAYGIMIN SEBEPLERİ??</a:t>
            </a:r>
            <a:endParaRPr lang="tr-TR" dirty="0"/>
          </a:p>
        </p:txBody>
      </p:sp>
      <p:sp>
        <p:nvSpPr>
          <p:cNvPr id="4" name="3 Metin Yer Tutucusu"/>
          <p:cNvSpPr>
            <a:spLocks noGrp="1"/>
          </p:cNvSpPr>
          <p:nvPr>
            <p:ph type="body" sz="half" idx="2"/>
          </p:nvPr>
        </p:nvSpPr>
        <p:spPr>
          <a:xfrm>
            <a:off x="5072066" y="2285992"/>
            <a:ext cx="3810000" cy="4114800"/>
          </a:xfrm>
        </p:spPr>
        <p:txBody>
          <a:bodyPr>
            <a:normAutofit/>
          </a:bodyPr>
          <a:lstStyle/>
          <a:p>
            <a:r>
              <a:rPr lang="tr-TR" b="1" dirty="0" smtClean="0"/>
              <a:t>2. Yetersiz öğrenme ve bilgi ihtiyacı: </a:t>
            </a:r>
            <a:r>
              <a:rPr lang="tr-TR" dirty="0" smtClean="0"/>
              <a:t> </a:t>
            </a:r>
          </a:p>
          <a:p>
            <a:endParaRPr lang="tr-TR" dirty="0" smtClean="0"/>
          </a:p>
          <a:p>
            <a:pPr>
              <a:buNone/>
            </a:pPr>
            <a:r>
              <a:rPr lang="tr-TR" dirty="0" smtClean="0"/>
              <a:t>Herhangi bir dersle ilgili yetersiz öğrenme  kaygıyı arttıran en önemli faktörler arasındadır.</a:t>
            </a:r>
            <a:br>
              <a:rPr lang="tr-TR" dirty="0" smtClean="0"/>
            </a:br>
            <a:r>
              <a:rPr lang="tr-TR" dirty="0" smtClean="0"/>
              <a:t>Bilgi kaygının panzehiridir...</a:t>
            </a:r>
            <a:endParaRPr lang="tr-TR" dirty="0"/>
          </a:p>
        </p:txBody>
      </p:sp>
      <p:pic>
        <p:nvPicPr>
          <p:cNvPr id="156674" name="Picture 2" descr="http://4.bp.blogspot.com/_2Zfw0MnLTNo/SA479-BgJXI/AAAAAAAAAds/9TR32wqNhAE/s400/kitabnkalbifz1.jpg"/>
          <p:cNvPicPr>
            <a:picLocks noChangeAspect="1" noChangeArrowheads="1"/>
          </p:cNvPicPr>
          <p:nvPr/>
        </p:nvPicPr>
        <p:blipFill>
          <a:blip r:embed="rId2"/>
          <a:srcRect/>
          <a:stretch>
            <a:fillRect/>
          </a:stretch>
        </p:blipFill>
        <p:spPr bwMode="auto">
          <a:xfrm>
            <a:off x="0" y="2357430"/>
            <a:ext cx="4429124" cy="450057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SINAVDAKİ KAYGIMIN SEBEPLERİ??</a:t>
            </a:r>
            <a:endParaRPr lang="tr-TR" dirty="0"/>
          </a:p>
        </p:txBody>
      </p:sp>
      <p:sp>
        <p:nvSpPr>
          <p:cNvPr id="4" name="3 Metin Yer Tutucusu"/>
          <p:cNvSpPr>
            <a:spLocks noGrp="1"/>
          </p:cNvSpPr>
          <p:nvPr>
            <p:ph type="body" sz="half" idx="2"/>
          </p:nvPr>
        </p:nvSpPr>
        <p:spPr>
          <a:xfrm>
            <a:off x="4357686" y="1981200"/>
            <a:ext cx="4357718" cy="4376758"/>
          </a:xfrm>
        </p:spPr>
        <p:txBody>
          <a:bodyPr>
            <a:normAutofit fontScale="55000" lnSpcReduction="20000"/>
          </a:bodyPr>
          <a:lstStyle/>
          <a:p>
            <a:pPr fontAlgn="base"/>
            <a:r>
              <a:rPr lang="tr-TR" sz="4500" b="1" dirty="0" smtClean="0"/>
              <a:t>3. Ders çalışma tarzı: </a:t>
            </a:r>
          </a:p>
          <a:p>
            <a:pPr fontAlgn="base">
              <a:buNone/>
            </a:pPr>
            <a:endParaRPr lang="tr-TR" b="1" dirty="0" smtClean="0"/>
          </a:p>
          <a:p>
            <a:pPr fontAlgn="base">
              <a:buNone/>
            </a:pPr>
            <a:r>
              <a:rPr lang="tr-TR" sz="2900" b="1" dirty="0" smtClean="0">
                <a:latin typeface="Comic Sans MS" pitchFamily="66" charset="0"/>
              </a:rPr>
              <a:t>Öğrencinin nasıl çalıştığı,  çalışma süresi kadar önemlidir. Yetersiz çalışma, tutarsız ve ilgisiz konuları çalışma, ezberlemeye çalışma, müzik dinlerken ya da eğlence ortasında çalışma, etkisiz çalışma, anlamadan okuma, konuyu tam olarak anlamadan konuyla ilgili soru çözme, tekrar gözden geçirme için not tutmama, tekrar etmeme...</a:t>
            </a:r>
          </a:p>
          <a:p>
            <a:pPr fontAlgn="base"/>
            <a:r>
              <a:rPr lang="tr-TR" sz="2900" b="1" dirty="0" smtClean="0">
                <a:latin typeface="Comic Sans MS" pitchFamily="66" charset="0"/>
              </a:rPr>
              <a:t>Sınavdan önceki gece çalışmak, çalışmadan alınan verimi düşürür. Dikkati derse odaklamayı engeller.  Öğrenilmesi istenilen bilginin öğrenme süresini uzatır. Dolayısıyla sınav üzerindeki kontrol azalır ve başarıyı düşürür.</a:t>
            </a:r>
          </a:p>
          <a:p>
            <a:endParaRPr lang="tr-TR" dirty="0"/>
          </a:p>
        </p:txBody>
      </p:sp>
      <p:pic>
        <p:nvPicPr>
          <p:cNvPr id="158722" name="Picture 2" descr="https://encrypted-tbn2.gstatic.com/images?q=tbn:ANd9GcTjMHmDvR7Y8lR88USphnYbrb2AAn9P0xgGV4xGGrZbMVdao2NaRQ"/>
          <p:cNvPicPr>
            <a:picLocks noChangeAspect="1" noChangeArrowheads="1"/>
          </p:cNvPicPr>
          <p:nvPr/>
        </p:nvPicPr>
        <p:blipFill>
          <a:blip r:embed="rId2"/>
          <a:srcRect/>
          <a:stretch>
            <a:fillRect/>
          </a:stretch>
        </p:blipFill>
        <p:spPr bwMode="auto">
          <a:xfrm>
            <a:off x="285720" y="1857364"/>
            <a:ext cx="3857652" cy="421484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171" name="Rectangle 3"/>
          <p:cNvSpPr>
            <a:spLocks noChangeArrowheads="1"/>
          </p:cNvSpPr>
          <p:nvPr/>
        </p:nvSpPr>
        <p:spPr bwMode="auto">
          <a:xfrm>
            <a:off x="0" y="304800"/>
            <a:ext cx="6786578" cy="52322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endParaRPr lang="tr-TR" sz="2800" b="1" dirty="0">
              <a:solidFill>
                <a:srgbClr val="0070C0"/>
              </a:solidFill>
              <a:latin typeface="Comic Sans MS" pitchFamily="66" charset="0"/>
            </a:endParaRPr>
          </a:p>
        </p:txBody>
      </p:sp>
      <p:pic>
        <p:nvPicPr>
          <p:cNvPr id="87042" name="Picture 2" descr="http://t1.gstatic.com/images?q=tbn:ANd9GcSSaYUJY9aGV7i19KsAjfG7CwvB2O-42ZrFIRl-TJtu_vXkP6zn"/>
          <p:cNvPicPr>
            <a:picLocks noChangeAspect="1" noChangeArrowheads="1"/>
          </p:cNvPicPr>
          <p:nvPr/>
        </p:nvPicPr>
        <p:blipFill>
          <a:blip r:embed="rId4"/>
          <a:srcRect/>
          <a:stretch>
            <a:fillRect/>
          </a:stretch>
        </p:blipFill>
        <p:spPr bwMode="auto">
          <a:xfrm>
            <a:off x="6715108" y="0"/>
            <a:ext cx="2428892" cy="1857388"/>
          </a:xfrm>
          <a:prstGeom prst="rect">
            <a:avLst/>
          </a:prstGeom>
          <a:noFill/>
        </p:spPr>
      </p:pic>
      <p:sp>
        <p:nvSpPr>
          <p:cNvPr id="5" name="4 Dikdörtgen"/>
          <p:cNvSpPr/>
          <p:nvPr/>
        </p:nvSpPr>
        <p:spPr>
          <a:xfrm>
            <a:off x="571472" y="1000108"/>
            <a:ext cx="5500710" cy="5755422"/>
          </a:xfrm>
          <a:prstGeom prst="rect">
            <a:avLst/>
          </a:prstGeom>
          <a:noFill/>
        </p:spPr>
        <p:txBody>
          <a:bodyPr wrap="square">
            <a:spAutoFit/>
          </a:bodyPr>
          <a:lstStyle/>
          <a:p>
            <a:pPr algn="ctr"/>
            <a:r>
              <a:rPr lang="tr-TR" sz="1800" b="1" dirty="0" smtClean="0">
                <a:solidFill>
                  <a:schemeClr val="accent4">
                    <a:lumMod val="50000"/>
                  </a:schemeClr>
                </a:solidFill>
                <a:latin typeface="Comic Sans MS" pitchFamily="66" charset="0"/>
              </a:rPr>
              <a:t>Öğrenciler arasında en yaygın olan neden “Yanlış Çalışma Alışkanlıkları” dır.</a:t>
            </a:r>
          </a:p>
          <a:p>
            <a:pPr algn="ctr"/>
            <a:r>
              <a:rPr lang="tr-TR" sz="1800" b="1" dirty="0" smtClean="0">
                <a:solidFill>
                  <a:schemeClr val="accent4">
                    <a:lumMod val="50000"/>
                  </a:schemeClr>
                </a:solidFill>
                <a:latin typeface="Comic Sans MS" pitchFamily="66" charset="0"/>
              </a:rPr>
              <a:t/>
            </a:r>
            <a:br>
              <a:rPr lang="tr-TR" sz="1800" b="1" dirty="0" smtClean="0">
                <a:solidFill>
                  <a:schemeClr val="accent4">
                    <a:lumMod val="50000"/>
                  </a:schemeClr>
                </a:solidFill>
                <a:latin typeface="Comic Sans MS" pitchFamily="66" charset="0"/>
              </a:rPr>
            </a:br>
            <a:r>
              <a:rPr lang="tr-TR" sz="1800" b="1" dirty="0" smtClean="0">
                <a:solidFill>
                  <a:schemeClr val="accent4">
                    <a:lumMod val="50000"/>
                  </a:schemeClr>
                </a:solidFill>
                <a:latin typeface="Comic Sans MS" pitchFamily="66" charset="0"/>
              </a:rPr>
              <a:t>Yanlış Çalışma Alışkanlıkları genellikle şunlardır:</a:t>
            </a:r>
          </a:p>
          <a:p>
            <a:r>
              <a:rPr lang="tr-TR" sz="1600" dirty="0" smtClean="0">
                <a:solidFill>
                  <a:schemeClr val="accent4">
                    <a:lumMod val="50000"/>
                  </a:schemeClr>
                </a:solidFill>
              </a:rPr>
              <a:t/>
            </a:r>
            <a:br>
              <a:rPr lang="tr-TR" sz="1600" dirty="0" smtClean="0">
                <a:solidFill>
                  <a:schemeClr val="accent4">
                    <a:lumMod val="50000"/>
                  </a:schemeClr>
                </a:solidFill>
              </a:rPr>
            </a:br>
            <a:r>
              <a:rPr lang="tr-TR" sz="1600" b="1" dirty="0" smtClean="0">
                <a:solidFill>
                  <a:schemeClr val="accent4">
                    <a:lumMod val="50000"/>
                  </a:schemeClr>
                </a:solidFill>
                <a:latin typeface="Artistik"/>
              </a:rPr>
              <a:t>Amaçsız çalışma,</a:t>
            </a:r>
            <a:br>
              <a:rPr lang="tr-TR" sz="1600" b="1" dirty="0" smtClean="0">
                <a:solidFill>
                  <a:schemeClr val="accent4">
                    <a:lumMod val="50000"/>
                  </a:schemeClr>
                </a:solidFill>
                <a:latin typeface="Artistik"/>
              </a:rPr>
            </a:br>
            <a:r>
              <a:rPr lang="tr-TR" sz="1600" b="1" dirty="0" smtClean="0">
                <a:solidFill>
                  <a:schemeClr val="accent4">
                    <a:lumMod val="50000"/>
                  </a:schemeClr>
                </a:solidFill>
                <a:latin typeface="Artistik"/>
              </a:rPr>
              <a:t>Plansız ve programsız çalışma,</a:t>
            </a:r>
            <a:br>
              <a:rPr lang="tr-TR" sz="1600" b="1" dirty="0" smtClean="0">
                <a:solidFill>
                  <a:schemeClr val="accent4">
                    <a:lumMod val="50000"/>
                  </a:schemeClr>
                </a:solidFill>
                <a:latin typeface="Artistik"/>
              </a:rPr>
            </a:br>
            <a:r>
              <a:rPr lang="tr-TR" sz="1600" b="1" dirty="0" smtClean="0">
                <a:solidFill>
                  <a:schemeClr val="accent4">
                    <a:lumMod val="50000"/>
                  </a:schemeClr>
                </a:solidFill>
                <a:latin typeface="Artistik"/>
              </a:rPr>
              <a:t>Evin değişik yerlerinde çalışma,</a:t>
            </a:r>
            <a:br>
              <a:rPr lang="tr-TR" sz="1600" b="1" dirty="0" smtClean="0">
                <a:solidFill>
                  <a:schemeClr val="accent4">
                    <a:lumMod val="50000"/>
                  </a:schemeClr>
                </a:solidFill>
                <a:latin typeface="Artistik"/>
              </a:rPr>
            </a:br>
            <a:r>
              <a:rPr lang="tr-TR" sz="1600" b="1" dirty="0" smtClean="0">
                <a:solidFill>
                  <a:schemeClr val="accent4">
                    <a:lumMod val="50000"/>
                  </a:schemeClr>
                </a:solidFill>
                <a:latin typeface="Artistik"/>
              </a:rPr>
              <a:t>Yatarak,uzanarak çalışma,</a:t>
            </a:r>
            <a:br>
              <a:rPr lang="tr-TR" sz="1600" b="1" dirty="0" smtClean="0">
                <a:solidFill>
                  <a:schemeClr val="accent4">
                    <a:lumMod val="50000"/>
                  </a:schemeClr>
                </a:solidFill>
                <a:latin typeface="Artistik"/>
              </a:rPr>
            </a:br>
            <a:r>
              <a:rPr lang="tr-TR" sz="1600" b="1" dirty="0" smtClean="0">
                <a:solidFill>
                  <a:schemeClr val="accent4">
                    <a:lumMod val="50000"/>
                  </a:schemeClr>
                </a:solidFill>
                <a:latin typeface="Artistik"/>
              </a:rPr>
              <a:t>Kaynaklardan yararlanmama,</a:t>
            </a:r>
            <a:br>
              <a:rPr lang="tr-TR" sz="1600" b="1" dirty="0" smtClean="0">
                <a:solidFill>
                  <a:schemeClr val="accent4">
                    <a:lumMod val="50000"/>
                  </a:schemeClr>
                </a:solidFill>
                <a:latin typeface="Artistik"/>
              </a:rPr>
            </a:br>
            <a:r>
              <a:rPr lang="tr-TR" sz="1600" b="1" dirty="0" smtClean="0">
                <a:solidFill>
                  <a:schemeClr val="accent4">
                    <a:lumMod val="50000"/>
                  </a:schemeClr>
                </a:solidFill>
                <a:latin typeface="Artistik"/>
              </a:rPr>
              <a:t>Derslerden korkma,anlayamadığı dersi bırakma,</a:t>
            </a:r>
            <a:br>
              <a:rPr lang="tr-TR" sz="1600" b="1" dirty="0" smtClean="0">
                <a:solidFill>
                  <a:schemeClr val="accent4">
                    <a:lumMod val="50000"/>
                  </a:schemeClr>
                </a:solidFill>
                <a:latin typeface="Artistik"/>
              </a:rPr>
            </a:br>
            <a:r>
              <a:rPr lang="tr-TR" sz="1600" b="1" dirty="0" smtClean="0">
                <a:solidFill>
                  <a:schemeClr val="accent4">
                    <a:lumMod val="50000"/>
                  </a:schemeClr>
                </a:solidFill>
                <a:latin typeface="Artistik"/>
              </a:rPr>
              <a:t>Dersle ilgili ön yargılar.</a:t>
            </a:r>
            <a:br>
              <a:rPr lang="tr-TR" sz="1600" b="1" dirty="0" smtClean="0">
                <a:solidFill>
                  <a:schemeClr val="accent4">
                    <a:lumMod val="50000"/>
                  </a:schemeClr>
                </a:solidFill>
                <a:latin typeface="Artistik"/>
              </a:rPr>
            </a:br>
            <a:r>
              <a:rPr lang="tr-TR" sz="1600" b="1" dirty="0" smtClean="0">
                <a:solidFill>
                  <a:schemeClr val="accent4">
                    <a:lumMod val="50000"/>
                  </a:schemeClr>
                </a:solidFill>
                <a:latin typeface="Artistik"/>
              </a:rPr>
              <a:t/>
            </a:r>
            <a:br>
              <a:rPr lang="tr-TR" sz="1600" b="1" dirty="0" smtClean="0">
                <a:solidFill>
                  <a:schemeClr val="accent4">
                    <a:lumMod val="50000"/>
                  </a:schemeClr>
                </a:solidFill>
                <a:latin typeface="Artistik"/>
              </a:rPr>
            </a:br>
            <a:r>
              <a:rPr lang="tr-TR" sz="1600" b="1" dirty="0" smtClean="0">
                <a:solidFill>
                  <a:schemeClr val="accent4">
                    <a:lumMod val="50000"/>
                  </a:schemeClr>
                </a:solidFill>
                <a:latin typeface="Artistik"/>
              </a:rPr>
              <a:t>Sevgili öğrenciler,ders çalışma konusunda sorunlarınız varsa öncelikle</a:t>
            </a:r>
            <a:br>
              <a:rPr lang="tr-TR" sz="1600" b="1" dirty="0" smtClean="0">
                <a:solidFill>
                  <a:schemeClr val="accent4">
                    <a:lumMod val="50000"/>
                  </a:schemeClr>
                </a:solidFill>
                <a:latin typeface="Artistik"/>
              </a:rPr>
            </a:br>
            <a:r>
              <a:rPr lang="tr-TR" sz="1600" b="1" dirty="0" smtClean="0">
                <a:solidFill>
                  <a:schemeClr val="accent4">
                    <a:lumMod val="50000"/>
                  </a:schemeClr>
                </a:solidFill>
                <a:latin typeface="Artistik"/>
              </a:rPr>
              <a:t>yukarda sıraladığımız </a:t>
            </a:r>
            <a:r>
              <a:rPr lang="tr-TR" sz="1600" b="1" i="1" u="sng" dirty="0" smtClean="0">
                <a:solidFill>
                  <a:schemeClr val="accent4">
                    <a:lumMod val="50000"/>
                  </a:schemeClr>
                </a:solidFill>
                <a:latin typeface="Artistik"/>
              </a:rPr>
              <a:t>yanlış çalışma alışkanlıkları</a:t>
            </a:r>
            <a:r>
              <a:rPr lang="tr-TR" sz="1600" b="1" dirty="0" smtClean="0">
                <a:solidFill>
                  <a:schemeClr val="accent4">
                    <a:lumMod val="50000"/>
                  </a:schemeClr>
                </a:solidFill>
                <a:latin typeface="Artistik"/>
              </a:rPr>
              <a:t> ‘</a:t>
            </a:r>
            <a:r>
              <a:rPr lang="tr-TR" sz="1600" b="1" dirty="0" err="1" smtClean="0">
                <a:solidFill>
                  <a:schemeClr val="accent4">
                    <a:lumMod val="50000"/>
                  </a:schemeClr>
                </a:solidFill>
                <a:latin typeface="Artistik"/>
              </a:rPr>
              <a:t>nı</a:t>
            </a:r>
            <a:r>
              <a:rPr lang="tr-TR" sz="1600" b="1" dirty="0" smtClean="0">
                <a:solidFill>
                  <a:schemeClr val="accent4">
                    <a:lumMod val="50000"/>
                  </a:schemeClr>
                </a:solidFill>
                <a:latin typeface="Artistik"/>
              </a:rPr>
              <a:t> inceleyip ,hangisinin ya da hangilerinin sizde olup olmadığını düşünün. Eğer yanlış çalışma alışkanlıklarına sahipseniz, ders çalışma konusundaki sorunlarınız büyük ölçüde bundan kaynaklanmaktadır.</a:t>
            </a:r>
            <a:r>
              <a:rPr lang="tr-TR" sz="1600" dirty="0" smtClean="0"/>
              <a:t/>
            </a:r>
            <a:br>
              <a:rPr lang="tr-TR" sz="1600" dirty="0" smtClean="0"/>
            </a:br>
            <a:r>
              <a:rPr lang="tr-TR" dirty="0" smtClean="0"/>
              <a:t/>
            </a:r>
            <a:br>
              <a:rPr lang="tr-TR" dirty="0" smtClean="0"/>
            </a:b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 calcmode="lin" valueType="num">
                                      <p:cBhvr>
                                        <p:cTn id="9" dur="500" fill="hold"/>
                                        <p:tgtEl>
                                          <p:spTgt spid="7171"/>
                                        </p:tgtEl>
                                        <p:attrNameLst>
                                          <p:attrName>ppt_x</p:attrName>
                                        </p:attrNameLst>
                                      </p:cBhvr>
                                      <p:tavLst>
                                        <p:tav tm="0">
                                          <p:val>
                                            <p:fltVal val="0.5"/>
                                          </p:val>
                                        </p:tav>
                                        <p:tav tm="100000">
                                          <p:val>
                                            <p:strVal val="#ppt_x"/>
                                          </p:val>
                                        </p:tav>
                                      </p:tavLst>
                                    </p:anim>
                                    <p:anim calcmode="lin" valueType="num">
                                      <p:cBhvr>
                                        <p:cTn id="10" dur="500" fill="hold"/>
                                        <p:tgtEl>
                                          <p:spTgt spid="717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MA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SINAVDAKİ KAYGIMIN SEBEPLERİ??</a:t>
            </a:r>
            <a:endParaRPr lang="tr-TR" dirty="0"/>
          </a:p>
        </p:txBody>
      </p:sp>
      <p:sp>
        <p:nvSpPr>
          <p:cNvPr id="4" name="3 Metin Yer Tutucusu"/>
          <p:cNvSpPr>
            <a:spLocks noGrp="1"/>
          </p:cNvSpPr>
          <p:nvPr>
            <p:ph type="body" sz="half" idx="2"/>
          </p:nvPr>
        </p:nvSpPr>
        <p:spPr/>
        <p:txBody>
          <a:bodyPr>
            <a:normAutofit/>
          </a:bodyPr>
          <a:lstStyle/>
          <a:p>
            <a:r>
              <a:rPr lang="tr-TR" b="1" dirty="0" smtClean="0"/>
              <a:t>4. Psikolojik faktörler: </a:t>
            </a:r>
          </a:p>
          <a:p>
            <a:pPr>
              <a:buNone/>
            </a:pPr>
            <a:endParaRPr lang="tr-TR" b="1" dirty="0" smtClean="0"/>
          </a:p>
          <a:p>
            <a:pPr fontAlgn="base"/>
            <a:r>
              <a:rPr lang="tr-TR" sz="1700" dirty="0" smtClean="0"/>
              <a:t>Zihinsel Belirtileri ,   Felaket yorumlarını içeren tüm inanç ve düşüncelerdir, bu da kendini aşırı gözlemeye, unutkanlığa ve dikkatini toplamada, sınav sorularını okuyup anlamada, düşüncelerini organize etmede, soruları cevaplarken anahtar kelimeleri, konuları hatırlamada güçlüğe neden olur.</a:t>
            </a:r>
          </a:p>
          <a:p>
            <a:endParaRPr lang="tr-TR" sz="1700" dirty="0"/>
          </a:p>
        </p:txBody>
      </p:sp>
      <p:pic>
        <p:nvPicPr>
          <p:cNvPr id="157698" name="Picture 2" descr="https://encrypted-tbn0.gstatic.com/images?q=tbn:ANd9GcSifDvebS6PTk3ykD7B3Qb-CTP_UDQJxN1yYVF3flfO9tffMT4rWQ"/>
          <p:cNvPicPr>
            <a:picLocks noChangeAspect="1" noChangeArrowheads="1"/>
          </p:cNvPicPr>
          <p:nvPr/>
        </p:nvPicPr>
        <p:blipFill>
          <a:blip r:embed="rId2"/>
          <a:srcRect/>
          <a:stretch>
            <a:fillRect/>
          </a:stretch>
        </p:blipFill>
        <p:spPr bwMode="auto">
          <a:xfrm>
            <a:off x="0" y="2214554"/>
            <a:ext cx="4286248" cy="464344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PSİKOLOJİK FAKTÖRLERE ÖRNEKLER</a:t>
            </a:r>
            <a:endParaRPr lang="tr-TR" b="1" i="1" dirty="0"/>
          </a:p>
        </p:txBody>
      </p:sp>
      <p:sp>
        <p:nvSpPr>
          <p:cNvPr id="5" name="4 Metin Yer Tutucusu"/>
          <p:cNvSpPr>
            <a:spLocks noGrp="1"/>
          </p:cNvSpPr>
          <p:nvPr>
            <p:ph type="body" sz="half" idx="2"/>
          </p:nvPr>
        </p:nvSpPr>
        <p:spPr>
          <a:xfrm>
            <a:off x="857224" y="1981200"/>
            <a:ext cx="7600976" cy="4114800"/>
          </a:xfrm>
        </p:spPr>
        <p:txBody>
          <a:bodyPr>
            <a:normAutofit lnSpcReduction="10000"/>
          </a:bodyPr>
          <a:lstStyle/>
          <a:p>
            <a:pPr fontAlgn="base"/>
            <a:r>
              <a:rPr lang="tr-TR" sz="1500" b="1" dirty="0" smtClean="0">
                <a:latin typeface="Comic Sans MS" pitchFamily="66" charset="0"/>
              </a:rPr>
              <a:t>Sınav üzerinde kontrolünün olmadığı düşünceleri:</a:t>
            </a:r>
            <a:br>
              <a:rPr lang="tr-TR" sz="1500" b="1" dirty="0" smtClean="0">
                <a:latin typeface="Comic Sans MS" pitchFamily="66" charset="0"/>
              </a:rPr>
            </a:br>
            <a:r>
              <a:rPr lang="tr-TR" sz="1500" b="1" dirty="0" smtClean="0">
                <a:latin typeface="Comic Sans MS" pitchFamily="66" charset="0"/>
              </a:rPr>
              <a:t>‘‘Rezil olacağım, başarısız olacağım, yapamayacağım,  her şey kötü olacak”</a:t>
            </a:r>
          </a:p>
          <a:p>
            <a:pPr fontAlgn="base"/>
            <a:endParaRPr lang="tr-TR" sz="1500" b="1" dirty="0" smtClean="0">
              <a:latin typeface="Comic Sans MS" pitchFamily="66" charset="0"/>
            </a:endParaRPr>
          </a:p>
          <a:p>
            <a:pPr fontAlgn="base"/>
            <a:r>
              <a:rPr lang="tr-TR" sz="1500" b="1" dirty="0" smtClean="0">
                <a:latin typeface="Comic Sans MS" pitchFamily="66" charset="0"/>
              </a:rPr>
              <a:t>Sınav ve sonuçları hakkında gerçekçi olmayan düşünceler:</a:t>
            </a:r>
            <a:br>
              <a:rPr lang="tr-TR" sz="1500" b="1" dirty="0" smtClean="0">
                <a:latin typeface="Comic Sans MS" pitchFamily="66" charset="0"/>
              </a:rPr>
            </a:br>
            <a:r>
              <a:rPr lang="tr-TR" sz="1500" b="1" dirty="0" smtClean="0">
                <a:latin typeface="Comic Sans MS" pitchFamily="66" charset="0"/>
              </a:rPr>
              <a:t>“Eğer geçemezsem annem/babam beni öldürür!”</a:t>
            </a:r>
            <a:br>
              <a:rPr lang="tr-TR" sz="1500" b="1" dirty="0" smtClean="0">
                <a:latin typeface="Comic Sans MS" pitchFamily="66" charset="0"/>
              </a:rPr>
            </a:br>
            <a:r>
              <a:rPr lang="tr-TR" sz="1500" b="1" dirty="0" smtClean="0">
                <a:latin typeface="Comic Sans MS" pitchFamily="66" charset="0"/>
              </a:rPr>
              <a:t>‘‘ Eğer kazanamazsam annem/babam beni öldürür’’</a:t>
            </a:r>
          </a:p>
          <a:p>
            <a:pPr fontAlgn="base"/>
            <a:endParaRPr lang="tr-TR" sz="1500" b="1" dirty="0" smtClean="0">
              <a:latin typeface="Comic Sans MS" pitchFamily="66" charset="0"/>
            </a:endParaRPr>
          </a:p>
          <a:p>
            <a:pPr fontAlgn="base"/>
            <a:r>
              <a:rPr lang="tr-TR" sz="1500" b="1" dirty="0" smtClean="0">
                <a:latin typeface="Comic Sans MS" pitchFamily="66" charset="0"/>
              </a:rPr>
              <a:t>Gerçekçi olmayan talepler:</a:t>
            </a:r>
            <a:br>
              <a:rPr lang="tr-TR" sz="1500" b="1" dirty="0" smtClean="0">
                <a:latin typeface="Comic Sans MS" pitchFamily="66" charset="0"/>
              </a:rPr>
            </a:br>
            <a:r>
              <a:rPr lang="tr-TR" sz="1500" b="1" dirty="0" smtClean="0">
                <a:latin typeface="Comic Sans MS" pitchFamily="66" charset="0"/>
              </a:rPr>
              <a:t>“ Bu sınavda derece yapmalıyım, ancak öyle kendimi ispatlayabilirim.”</a:t>
            </a:r>
          </a:p>
          <a:p>
            <a:pPr fontAlgn="base"/>
            <a:endParaRPr lang="tr-TR" sz="1500" b="1" dirty="0" smtClean="0">
              <a:latin typeface="Comic Sans MS" pitchFamily="66" charset="0"/>
            </a:endParaRPr>
          </a:p>
          <a:p>
            <a:pPr fontAlgn="base"/>
            <a:r>
              <a:rPr lang="tr-TR" sz="1500" b="1" dirty="0" smtClean="0">
                <a:latin typeface="Comic Sans MS" pitchFamily="66" charset="0"/>
              </a:rPr>
              <a:t>Felaket tahminleri:</a:t>
            </a:r>
            <a:br>
              <a:rPr lang="tr-TR" sz="1500" b="1" dirty="0" smtClean="0">
                <a:latin typeface="Comic Sans MS" pitchFamily="66" charset="0"/>
              </a:rPr>
            </a:br>
            <a:r>
              <a:rPr lang="tr-TR" sz="1500" b="1" dirty="0" smtClean="0">
                <a:latin typeface="Comic Sans MS" pitchFamily="66" charset="0"/>
              </a:rPr>
              <a:t>“ Ne yaparsam yapayım kalacağım.”</a:t>
            </a:r>
            <a:br>
              <a:rPr lang="tr-TR" sz="1500" b="1" dirty="0" smtClean="0">
                <a:latin typeface="Comic Sans MS" pitchFamily="66" charset="0"/>
              </a:rPr>
            </a:br>
            <a:r>
              <a:rPr lang="tr-TR" sz="1500" b="1" dirty="0" smtClean="0">
                <a:latin typeface="Comic Sans MS" pitchFamily="66" charset="0"/>
              </a:rPr>
              <a:t>‘‘Ne yaparsam yapayım üniversiteye giremeyeceğim. Hele istediğim bölüme</a:t>
            </a:r>
            <a:br>
              <a:rPr lang="tr-TR" sz="1500" b="1" dirty="0" smtClean="0">
                <a:latin typeface="Comic Sans MS" pitchFamily="66" charset="0"/>
              </a:rPr>
            </a:br>
            <a:r>
              <a:rPr lang="tr-TR" sz="1500" b="1" dirty="0" smtClean="0">
                <a:latin typeface="Comic Sans MS" pitchFamily="66" charset="0"/>
              </a:rPr>
              <a:t>  girme şansım hiç yok’’ </a:t>
            </a:r>
          </a:p>
          <a:p>
            <a:pPr fontAlgn="base"/>
            <a:endParaRPr lang="tr-TR" sz="1500" b="1" dirty="0" smtClean="0">
              <a:latin typeface="Comic Sans MS" pitchFamily="66" charset="0"/>
            </a:endParaRPr>
          </a:p>
          <a:p>
            <a:pPr fontAlgn="base">
              <a:buNone/>
            </a:pPr>
            <a:r>
              <a:rPr lang="tr-TR" sz="1500" b="1" dirty="0" smtClean="0">
                <a:latin typeface="Comic Sans MS" pitchFamily="66" charset="0"/>
              </a:rPr>
              <a:t>İYİ BİR BAŞARI İSTİYORSAK BU DÜŞÜNCELERDEN UZAK DURMALIYIZ!!!</a:t>
            </a:r>
          </a:p>
          <a:p>
            <a:pPr fontAlgn="base">
              <a:buNone/>
            </a:pPr>
            <a:r>
              <a:rPr lang="tr-TR" sz="1500" b="1" dirty="0" smtClean="0">
                <a:latin typeface="Comic Sans MS" pitchFamily="66" charset="0"/>
              </a:rPr>
              <a:t> </a:t>
            </a:r>
          </a:p>
          <a:p>
            <a:endParaRPr lang="tr-TR" dirty="0"/>
          </a:p>
        </p:txBody>
      </p:sp>
      <p:pic>
        <p:nvPicPr>
          <p:cNvPr id="161794" name="Picture 2" descr="https://encrypted-tbn2.gstatic.com/images?q=tbn:ANd9GcTal_I4mK30hBdf0e1ovZOH_eNEbYpHgmEfkNrmteUYjYo42iW4Mw"/>
          <p:cNvPicPr>
            <a:picLocks noChangeAspect="1" noChangeArrowheads="1"/>
          </p:cNvPicPr>
          <p:nvPr/>
        </p:nvPicPr>
        <p:blipFill>
          <a:blip r:embed="rId2"/>
          <a:srcRect/>
          <a:stretch>
            <a:fillRect/>
          </a:stretch>
        </p:blipFill>
        <p:spPr bwMode="auto">
          <a:xfrm>
            <a:off x="7572396" y="1000108"/>
            <a:ext cx="785818" cy="53339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57200"/>
            <a:ext cx="6172216" cy="1143000"/>
          </a:xfrm>
        </p:spPr>
        <p:txBody>
          <a:bodyPr>
            <a:normAutofit fontScale="90000"/>
          </a:bodyPr>
          <a:lstStyle/>
          <a:p>
            <a:r>
              <a:rPr lang="tr-TR" dirty="0" smtClean="0"/>
              <a:t>ANNE BABALARA ÖNERİLER</a:t>
            </a:r>
            <a:endParaRPr lang="tr-TR" dirty="0"/>
          </a:p>
        </p:txBody>
      </p:sp>
      <p:sp>
        <p:nvSpPr>
          <p:cNvPr id="4" name="3 Metin Yer Tutucusu"/>
          <p:cNvSpPr>
            <a:spLocks noGrp="1"/>
          </p:cNvSpPr>
          <p:nvPr>
            <p:ph type="body" sz="half" idx="2"/>
          </p:nvPr>
        </p:nvSpPr>
        <p:spPr>
          <a:xfrm>
            <a:off x="785786" y="1785926"/>
            <a:ext cx="7672414" cy="4643470"/>
          </a:xfrm>
        </p:spPr>
        <p:txBody>
          <a:bodyPr>
            <a:normAutofit fontScale="92500" lnSpcReduction="20000"/>
          </a:bodyPr>
          <a:lstStyle/>
          <a:p>
            <a:pPr fontAlgn="base"/>
            <a:r>
              <a:rPr lang="tr-TR" sz="1700" b="1" dirty="0" smtClean="0">
                <a:latin typeface="Comic Sans MS" pitchFamily="66" charset="0"/>
              </a:rPr>
              <a:t>Sınav döneminde anne babaların çocuklarıyla ilgilenmeleri ve desteklemeleri gerekir. Ne kadar ilgi ve desteğe ihtiyacı olduğu konusunda çocuğunuz size rehberlik edecektir. Bunu sözel ya da davranışlarıyla gösterecektir.</a:t>
            </a:r>
          </a:p>
          <a:p>
            <a:pPr fontAlgn="base"/>
            <a:endParaRPr lang="tr-TR" sz="1700" b="1" dirty="0" smtClean="0">
              <a:latin typeface="Comic Sans MS" pitchFamily="66" charset="0"/>
            </a:endParaRPr>
          </a:p>
          <a:p>
            <a:pPr fontAlgn="base"/>
            <a:r>
              <a:rPr lang="tr-TR" sz="1700" b="1" dirty="0" smtClean="0">
                <a:latin typeface="Comic Sans MS" pitchFamily="66" charset="0"/>
              </a:rPr>
              <a:t>Sınavın ve sınava hazırlanmanın sorumluluğunu çocuğunuza bırakmalısınız. Çocuğunuzun yerine getirmesi gereken sorumlulukları üstlenmemelisiniz.</a:t>
            </a:r>
          </a:p>
          <a:p>
            <a:pPr fontAlgn="base"/>
            <a:endParaRPr lang="tr-TR" sz="1700" b="1" dirty="0" smtClean="0">
              <a:latin typeface="Comic Sans MS" pitchFamily="66" charset="0"/>
            </a:endParaRPr>
          </a:p>
          <a:p>
            <a:pPr fontAlgn="base"/>
            <a:r>
              <a:rPr lang="tr-TR" sz="1700" b="1" dirty="0" smtClean="0">
                <a:latin typeface="Comic Sans MS" pitchFamily="66" charset="0"/>
              </a:rPr>
              <a:t>Sınav öncesinde sınavın sonucunda olabileceklerle ilgili konuşulması sınav sürecine olumlu bir etkiden çok, olumsuz etkisi olabilir. Önemli olanın sınav anında potansiyelini en iyi şekilde kullanabilmesi olduğunu çocuğunuza hatırlatın.</a:t>
            </a:r>
          </a:p>
          <a:p>
            <a:pPr fontAlgn="base"/>
            <a:endParaRPr lang="tr-TR" sz="1700" b="1" dirty="0" smtClean="0">
              <a:latin typeface="Comic Sans MS" pitchFamily="66" charset="0"/>
            </a:endParaRPr>
          </a:p>
          <a:p>
            <a:pPr fontAlgn="base"/>
            <a:r>
              <a:rPr lang="tr-TR" sz="1700" b="1" dirty="0" smtClean="0">
                <a:latin typeface="Comic Sans MS" pitchFamily="66" charset="0"/>
              </a:rPr>
              <a:t>Gelecekle ilgili beklentilerini, hedeflerini sizlerle konuşmak isterse, fikirlerinizi kabul ettirmeye değil mantıklı olarak tartışmaya hazır olun. Onun fikir ve isteklerine değer verdiğinizi belirtin.</a:t>
            </a:r>
          </a:p>
          <a:p>
            <a:pPr fontAlgn="base">
              <a:buNone/>
            </a:pPr>
            <a:endParaRPr lang="tr-TR" sz="1700" b="1" dirty="0" smtClean="0">
              <a:latin typeface="Comic Sans MS" pitchFamily="66" charset="0"/>
            </a:endParaRPr>
          </a:p>
          <a:p>
            <a:pPr fontAlgn="base"/>
            <a:r>
              <a:rPr lang="tr-TR" sz="1700" b="1" dirty="0" smtClean="0">
                <a:latin typeface="Comic Sans MS" pitchFamily="66" charset="0"/>
              </a:rPr>
              <a:t>Anne baba olarak çocuğunuzla ilgili beklentiniz gerçekçi olmalıdır. Bunun için çocuğunuzu iyi tanımalı neyi başarıp neyi başaramayacağını bilmeli onu özgün kişiliği içinde değerlendirebilmelisiniz</a:t>
            </a:r>
            <a:r>
              <a:rPr lang="tr-TR" dirty="0" smtClean="0"/>
              <a:t>.</a:t>
            </a:r>
          </a:p>
        </p:txBody>
      </p:sp>
      <p:pic>
        <p:nvPicPr>
          <p:cNvPr id="160770" name="Picture 2" descr="https://encrypted-tbn2.gstatic.com/images?q=tbn:ANd9GcRBMvaPB35bWiamu-FHhgyNfXxBQEwr0L7L4Qbq3XH5LpwBBQH8"/>
          <p:cNvPicPr>
            <a:picLocks noChangeAspect="1" noChangeArrowheads="1"/>
          </p:cNvPicPr>
          <p:nvPr/>
        </p:nvPicPr>
        <p:blipFill>
          <a:blip r:embed="rId2"/>
          <a:srcRect/>
          <a:stretch>
            <a:fillRect/>
          </a:stretch>
        </p:blipFill>
        <p:spPr bwMode="auto">
          <a:xfrm>
            <a:off x="6677025" y="0"/>
            <a:ext cx="2466975" cy="184785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57200"/>
            <a:ext cx="4814894" cy="1143000"/>
          </a:xfrm>
        </p:spPr>
        <p:txBody>
          <a:bodyPr>
            <a:normAutofit fontScale="90000"/>
          </a:bodyPr>
          <a:lstStyle/>
          <a:p>
            <a:r>
              <a:rPr lang="tr-TR" dirty="0" smtClean="0"/>
              <a:t>ANNE BABALARA ÖNERİLER</a:t>
            </a:r>
            <a:endParaRPr lang="tr-TR" dirty="0"/>
          </a:p>
        </p:txBody>
      </p:sp>
      <p:sp>
        <p:nvSpPr>
          <p:cNvPr id="4" name="3 Metin Yer Tutucusu"/>
          <p:cNvSpPr>
            <a:spLocks noGrp="1"/>
          </p:cNvSpPr>
          <p:nvPr>
            <p:ph type="body" sz="half" idx="2"/>
          </p:nvPr>
        </p:nvSpPr>
        <p:spPr>
          <a:xfrm>
            <a:off x="642910" y="1785926"/>
            <a:ext cx="7815290" cy="4310074"/>
          </a:xfrm>
        </p:spPr>
        <p:txBody>
          <a:bodyPr>
            <a:normAutofit fontScale="77500" lnSpcReduction="20000"/>
          </a:bodyPr>
          <a:lstStyle/>
          <a:p>
            <a:pPr fontAlgn="base"/>
            <a:r>
              <a:rPr lang="tr-TR" sz="1700" b="1" dirty="0" smtClean="0">
                <a:latin typeface="Comic Sans MS" pitchFamily="66" charset="0"/>
              </a:rPr>
              <a:t>Çocuklarınızı hiçbir zaman başkalarıyla kıyaslamayın, her bir bireyin diğerlerinden farklı kişilik ve potansiyele sahip olduğunu unutmayın.</a:t>
            </a:r>
          </a:p>
          <a:p>
            <a:pPr fontAlgn="base"/>
            <a:endParaRPr lang="tr-TR" sz="1700" b="1" dirty="0" smtClean="0">
              <a:latin typeface="Comic Sans MS" pitchFamily="66" charset="0"/>
            </a:endParaRPr>
          </a:p>
          <a:p>
            <a:pPr fontAlgn="base"/>
            <a:r>
              <a:rPr lang="tr-TR" sz="1700" b="1" dirty="0" smtClean="0">
                <a:latin typeface="Comic Sans MS" pitchFamily="66" charset="0"/>
              </a:rPr>
              <a:t>Anne babanın sınavın zor olduğu ve çocuğunuzun kazanamayacağını düşünmesi onun kaygısını artıracak ve potansiyelini kullanmasını engelleyecektir. Anne baba olarak yıkıcı değil yapıcı düşünce içerisinde olmanız çocuğunuza daha fazla yardımcı olmanıza neden olacaktır.</a:t>
            </a:r>
          </a:p>
          <a:p>
            <a:pPr fontAlgn="base"/>
            <a:endParaRPr lang="tr-TR" sz="1700" b="1" dirty="0" smtClean="0">
              <a:latin typeface="Comic Sans MS" pitchFamily="66" charset="0"/>
            </a:endParaRPr>
          </a:p>
          <a:p>
            <a:pPr fontAlgn="base"/>
            <a:r>
              <a:rPr lang="tr-TR" sz="1700" b="1" dirty="0" smtClean="0">
                <a:latin typeface="Comic Sans MS" pitchFamily="66" charset="0"/>
              </a:rPr>
              <a:t>Övgüde de ve eleştiride de aşırıya kaçmayın. Kişiliğe değil davranışa odaklanın . Genelleme yapmayın.</a:t>
            </a:r>
          </a:p>
          <a:p>
            <a:pPr fontAlgn="base"/>
            <a:endParaRPr lang="tr-TR" sz="1700" b="1" dirty="0" smtClean="0">
              <a:latin typeface="Comic Sans MS" pitchFamily="66" charset="0"/>
            </a:endParaRPr>
          </a:p>
          <a:p>
            <a:pPr fontAlgn="base"/>
            <a:r>
              <a:rPr lang="tr-TR" sz="1700" b="1" dirty="0" smtClean="0">
                <a:latin typeface="Comic Sans MS" pitchFamily="66" charset="0"/>
              </a:rPr>
              <a:t>Çocuğunuza güvenin. Davranışlarından ve bunların sonuçlarından kendilerinin sorumlu olduğunu unutmayın, sadece destek olun.</a:t>
            </a:r>
          </a:p>
          <a:p>
            <a:pPr fontAlgn="base"/>
            <a:endParaRPr lang="tr-TR" sz="1700" b="1" dirty="0" smtClean="0">
              <a:latin typeface="Comic Sans MS" pitchFamily="66" charset="0"/>
            </a:endParaRPr>
          </a:p>
          <a:p>
            <a:pPr fontAlgn="base"/>
            <a:r>
              <a:rPr lang="tr-TR" sz="1700" b="1" dirty="0" smtClean="0">
                <a:latin typeface="Comic Sans MS" pitchFamily="66" charset="0"/>
              </a:rPr>
              <a:t>Ona olan sevginizin sadece belirli koşullara bağlı olmadığını, her durum ve koşulda sevip, destekleyeceğinizi davranışlarınız ve sözlerinizle belli edin.</a:t>
            </a:r>
          </a:p>
          <a:p>
            <a:pPr fontAlgn="base"/>
            <a:endParaRPr lang="tr-TR" sz="1700" b="1" dirty="0" smtClean="0">
              <a:latin typeface="Comic Sans MS" pitchFamily="66" charset="0"/>
            </a:endParaRPr>
          </a:p>
          <a:p>
            <a:pPr fontAlgn="base"/>
            <a:r>
              <a:rPr lang="tr-TR" sz="1700" b="1" dirty="0" smtClean="0">
                <a:latin typeface="Comic Sans MS" pitchFamily="66" charset="0"/>
              </a:rPr>
              <a:t>Kaygı bulaşıcı bir duygudur. Anne ve baba olarak çocuklarınızın en yakınındaki temel modellersiniz. Çocuklar sadece DUYDUKLARIYLA değil GÖRDÜKLERİYLE de öğrenirler ve uygularlar. Yapıcı düşünerek kaygınızı kontrol altında tutmaya çalışın.</a:t>
            </a:r>
          </a:p>
          <a:p>
            <a:pPr fontAlgn="base"/>
            <a:endParaRPr lang="tr-TR" sz="1700" b="1" dirty="0" smtClean="0">
              <a:latin typeface="Comic Sans MS" pitchFamily="66" charset="0"/>
            </a:endParaRPr>
          </a:p>
          <a:p>
            <a:pPr fontAlgn="base"/>
            <a:r>
              <a:rPr lang="tr-TR" sz="1700" b="1" dirty="0" smtClean="0">
                <a:latin typeface="Comic Sans MS" pitchFamily="66" charset="0"/>
              </a:rPr>
              <a:t>Sınav döneminde sakin ve huzurlu aile ortamı başarıyı artırabilir. Potansiyelini en iyi şekilde kullanabilmesinde ki payınızı düşünerek ilgi ve desteğinizle çocuğunuzun yanında olun.</a:t>
            </a:r>
          </a:p>
          <a:p>
            <a:endParaRPr lang="tr-TR" dirty="0" smtClean="0"/>
          </a:p>
          <a:p>
            <a:endParaRPr lang="tr-TR" dirty="0"/>
          </a:p>
        </p:txBody>
      </p:sp>
      <p:pic>
        <p:nvPicPr>
          <p:cNvPr id="159746" name="Picture 2" descr="https://encrypted-tbn2.gstatic.com/images?q=tbn:ANd9GcTLPVI62n--347np-iebWzhGeQ7YH7mrWe7mz3wF2uZ_VvFU0glqQ"/>
          <p:cNvPicPr>
            <a:picLocks noChangeAspect="1" noChangeArrowheads="1"/>
          </p:cNvPicPr>
          <p:nvPr/>
        </p:nvPicPr>
        <p:blipFill>
          <a:blip r:embed="rId2"/>
          <a:srcRect/>
          <a:stretch>
            <a:fillRect/>
          </a:stretch>
        </p:blipFill>
        <p:spPr bwMode="auto">
          <a:xfrm>
            <a:off x="7410450" y="0"/>
            <a:ext cx="1733550" cy="154305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AutoShape 2" descr="data:image/jpeg;base64,/9j/4AAQSkZJRgABAQAAAQABAAD/2wCEAAkGBhQSEBUUEhQUFRQUFBUXFxgUFhUVFhcaGhgXFhcXFRQXHCYeGBokGRQVHy8gJCcpLCwsFR4xNTAqNSYrLCkBCQoKDgwOGg8PGikcHB4sLCksLCwqLCksKSksKSwpKSkpKSkpKSkpKSkpLCkqKSksKSwtKSwsKSkpLCksKSksLP/AABEIAL0BCwMBIgACEQEDEQH/xAAbAAABBQEBAAAAAAAAAAAAAAAAAQMEBQYCB//EAD0QAAEDAgQDBgMGBQQCAwAAAAEAAhEDBAUSITEGQVETImFxgZEyodEUI1KxwfAHQmKC4RUzcpIkQ6Ky8f/EABoBAAMBAQEBAAAAAAAAAAAAAAABAgMEBQb/xAAtEQACAgEDAgUDAwUAAAAAAAAAAQIRAxIhMQRBEzJRYXEFgaEiUvAUYpHB4f/aAAwDAQACEQMRAD8A0OG8S1WbPkD8X1Wgs+Nfxt9ilvuBWO+Dun1Weu+Erinq3XyXC4ZoeV2Fm9tcepP2cJ81YMqA7GV4/UFRh77XAhSbLH6lP4XnyP0Ka6lrzodHrKFh7DjojSo0+Y+i0NnxRQqfzgHodFvHNCXDCi4RCap3DXbEHyKcla2IWEQhCYBCIQhABCIQhABCIQhABCIQhABCIQhABCIQkJQAsIhJKJQAsIhCQlACwiEmZKgAhEIQgAhEIQgBEkLpIgASObKVCAIN3hFOpOZo1WfxDgSm7Vkha5EKXFPkDy284Wq0jpJHqq9zXNMEfmvYHUwdwq29wCnUnugFc8+mi+Ngto88tMUqs+FxHr+iubTjeq2M4Dh7FP3vCjmGWahRKdJgMVWesfsrLw8kOGVq9TRWPGFJ+ju6fH6q7o3TXDukHyKxLuG6dXWi8DwP7lRqmCXNHVs6c2H9Foss4+ZBseiSiVgrPiivT0eM0ddD+SvbPjOk7R0sPjt7haRzwYqZoUJi3vGPEtcD5FPStrsQqEITAEIQgAQqvEMfp0ajab82Zzc2gmBMSfVTLa8bUEsIP76IKcWldEhM3NcMaXHYD9hOqp4icezAHN2voCf35ICKt0O4Xi4rD4Sx0bGDtvBH71XGOY622aJBc5xgNGhjm49APoqPDarmyYP3bmn0Igjy5eiTHqXaXB5hoDR7SfmUjdYo667F2OJKXc+LvTpGrY072uibx/GTSYBTgvdsdw0dYVLa2WXXdc16RJk67Afv0TstYoavYs+EsRqVA9tVxeQcwJiYM6eWnzV3d37KTZe4NHjufADms5gtTsS4lpOYDYgbSfoqjEKzqzy5xJ3joBvlA6IG8KnkdbI2+G4myuzMyYmIIg+ylyshw7jVKk0te45nO6Egchqnr3i9wd90wOaDu4kE+Q5IMpYJKTSWxqkJulUzNB6gH3EpxBzgkSpEACVIlQAkJUIQAIQhACEKDe4SyoNRB6qehAGRvMFdSdLSfMKRZY65ulQSOq0jmAiCqi/wYHVnslpEPPsqNcSQDPv8lUXvBTTrTcR4HVN0nOpO0MdQr2xxVr9DofFZyxRfKGmY2rhNe3dLZAHMbKXZ8X1WQKjQ8dditqQCq++wClU1LQD1GiyeGUfIyr9TjDuI6VbQHK7o6AVagrDYlwpUZqzvDw3Hoo+H49WoGCS5o3a7ceR5IWZxdTQqPQlWY9i32el2mXN3mtiY35k9EzY8UUajSc2XKCSHabCTHVUeLcXUK9N1PLUg/C4gRI1BiZH+V0KSfBpixuT4tEXELw3Dm1C0NIblkEkb6SeW5UnDbxzHay0jT/8AeoKq8Nq5SB/KfmPFXgtgR1byO5b4eLfyTO2dJaa2Li9xMim0tjMTB5wOaiVrztacOjM0zpz3H6pmnTMEHkNNepH7lFNo+SVnE6QlBuUOHIg/X6p2tR77j1j8gmi5dvuOqLCzsshh8dPdMugeJ2XD7qfRN9pzSspNiXDtPEqIWjbVSD3vVOMtwizWE9JBOF6yu7bDczwOpAV42iMonoo9SQZZoeuqpGvjOSo0bGgCAu1U0sYDGNFTMXRrAVlQrZmhwmCJ13TPPaaHEiVIgQJUgQgBUiAhACoQhAAhCEACSEqEAQr3Dg/XYqgrUC0wdCFqyo15Zh48eSYmiBh2Kn4X+6twVmK1AtMHcKwwzEI7rj5FJoEy4hV2JYHTrfEId1H71ViCgqWk+RnnmLcNPo6/E3qJ+fRUda3iOY5L0G94pptqOp5HOynK4iInmNTJVdcWdCrrS7pOpaZA9CJynx2Wccai9jtwTlj5WzKHC37MIzAn19FoGUX03QDpvBEqFbYUWVAQJG0HfUEajn5hWzahiHctp+q0YZcibtHfaSPf5/oo76kLtzlWYjd5RPupbo5nud1bvVQrzFQ0brN4nj4aRrz/AC1I9pPoeiyl9xG492STIHtmE/ksJTGkejW2KjKSTuU1bY72ryBsCfpJXntLGnhgBzzJEAHz9tPmrfBbzIBmkEkafzE8gPE6nwELHxexppZ6Jb1uQVtajXXU/JZuxu5gN0Ee/XXnqtLYsES46eP0XTGVkNkoNnxXZt5Stu27AE/Jduujy09FqTbOKOEgmXbdOvmrJoVDdYnUbsfkFa4bcmpTa5wgmfkYlWE4urZLSIQgzBKkQgBYQhIgBUJEqABCEhQAqFDxXFWW9J1WqYYwEn0BMDx0UTAuJKd0aopg/dOY0zGpcxr9h0zR6FKylFtWuEW6QoRKZJCxGzzCRuPmqMiFoWXzHZ4e09mYfr8JgOg+jgfVY2nxhbXFeo2g4uawFxfADDBg5JMuE84hGpLkuOGc7cVdK37I1OG3uYZTuPmrBeOXH8UYq/8AjsBptMZ3SS+NCWtkQ3xO69UwTFm3FBlVhBa4TpsoU4ttLsdOboc+HFHLkVKXBU43w/NR1VuztXdQRpI8FX0bMjWdlse3b+JvuFCvbBriHNHPXKYnx05yrMo5ZVTKuk50RqR5fknsmbwPjp6qQLUDbTzUS5rdNh+5UkMhXdSNllMYxcatcORDp0Eea0l4+QV59xaWPlrzBHoYGpkH5Ebe658ja4GjM3dYurBk6EuIc6R8IkNMAnNHuCnbXDsjS50Zi4B42BgCBl3iI38dEuG2Q7pc5zy8DNpmqNIGbuNjRviOSvcJtHl1uQxgc5r3Bz9RU1gZgZ1g9BoQvM6jNS24O7Di7sWhZNzBrSXAkF9RrT3QZlgBkdDvzCtzg7Qzuxkp1CHPIGd2UFrT5aOG/Nc4RRPZkMMOqOIcDowjXMASIGpEQrXD6DA49wNdDQMwEOg67yOZEj1Xh5upae3Y7NA3hNMB0yTmc0CeZAjboPbU9VtaGGOO8+qz7mlrDq0AZtDPWCPIDorbCLSnTb912IkCcsNLj/USASfNet9K6vxk4y7Hn9TDS7RbU7SF2aKGNMfTX8kEFe6jkG/sjSe8QB4T+asKRbENiBpoq+qwqFNRrxkEn8/NaJj06u5oZQkalVGQJE3XuWsEvc1o2lxAHuVSWWNvqYg+iINJtEkFsHvZmwSfFrjp/SUWUot7o0AQo99iFOiw1Kr202N3c8gAep8UtC8Y9gqMcHMIkOBkEdZQLS6utiQhY+x/iVb1rv7PSDnNGYGrIDCW75Bu4eOm2kqov/4ph19ToUI7EVC2rUI+IguaGM6CRv5RCh5IrudcOhzykoqL3V/b1PRpSNqAyARI38OevTReXcXfxVcx9WjbZZD20WuOpLzJeQOjWgDzceiz+C8R3FvaVaDC43Nd7SxxMvJqEh1Uz0yOIJ8FLyJOjXH9OyTxeJsuKXd3/wA3PRuO8UtezZbVyS6u5rW02EZiCYJd+Fuup9tUtI2WFUnuByyzO6SXPe2mGtE9SA9o6mV4vVuXvuatfU9lUp02gmYbTgBs+fuXK249rPrXN0G5nClSt6WVoLiS57S6APCkkptt7cG8uihCEFq81t/C4LWt/GC4NUVCG0qE6MAaXZf63kGXRyEfqvU6mMNdZG4YQWmkXgg6HTSCvMMKwy1t6N5UrtzdkynlNQd8Of2nda3k6AwQOa0NzWdS4ek6ONNxI6Fxc8geRMeiWPUvMx/UXglUenhSjSv91ruYanjtQYHWgkPurpwmdYeY/wDrCj3nDN1aUKlT4aZtngiNg7KGtJ5OMz4BpU3DsJqVMJPZMzPtrrblLAwj0lsHzWt4U48diNy63r0GMaBqwjMZAky6YgacuYRSdORayTgskMNe/ukjE8LcO0agHanNS+zCrGrQCMg1nfVzvDQLZ8DkmwApw2k6tUcBt3dGtjwJbm/uWYxulVvL+5p2gPY92i5w0boQ8gn8MQDG+y9DwTDxb0mUwZyDUkb9dOnKOgVY406SM+qzucI5ckrk0qj6K3/Ed0QRyVpa4XmAcXkEiYAGnqpBwym4ZhLRvpt81HtrwNOUHtB1DTOnjzWrPOlPVwThY92MxI8RPzVbiGFuaJb3hz6/5Vo29n+V/wD1UbE71zW7Rmka6n5be6lmJicSvSAdJ+XzXnmPY4yv92dQ4hnPmQDDso0G/QwvSb8CDLWnzGgWDx97A4ZGjOCXNyMkggbjNvsuTLwaRI9o2oHF1M9o9jDJIgDUNDm9ZUpltTHYvLnVMze8JMNJOmrTOpnTcFNFsB2V2UARAzNL5MlpA3/ypFOgRBIdToVCS0bu7sHWPQrwskrR60FTLSjUdTaym8aB4LWzqWwYOYHorizphzBGmUkGSDldMjXeNCPRZu6fna1wqSdYDoBa1pkQRz1Om8q6wJ/eJ21BgGREawPcryc8f06jcsrs9w5miC4QQdpEz13VzgtJr6Wac8GDILY8AJ1HiqJ1IufpEbHeNOfSYIHotPaVHMaBpEDoR7812fRYN5b9jj6t/polNeOkfL9UoceTiPY/mkzBw10Py+q5NqeXy1X2KPNFYx5MZx7a/MKbb2TcwcfibI995VeWujf3T2G3T8+UtMR8Q1AjkTKpFNbbFuhCEzE8d43wyteG5uXVXNp2xFOixv4sge5/zYPROY1iP+mWNEWznG6vW0yajzmcxpbmJaDoI1iBvqry6cH4feN5isJ/up0iP19lmrilTqXmFfaHBtH7LTnNo0nspAJ8cpHqsmu65PSw5Htjk3oTW3rs3+SNwG5l7WNrc5nie0l5cS50HXMfiOhI9VouJQ7D8JumUwWhzoZyjM0B+Ucu82fNxUDiPErezr0by1ioxlcdsWTB7rmEA7aU3k6aaK3xvFaeNYfVba95zDOUEE7Eeh1nXolBKKrk16zLkzzeRx0pVa9Pt8GQw3gW4oMpV2kta2i57ojRuRwAPUuMeQKqrPCzSwltx/7atU06XWc5a53nOno5bLhXji6ubxtnc02tAbke1jZBgCS4xLRAmNOSkcaXlOli2H0qjQLdhJAgBuYtOUkbb/mpUY18G+Tqc/iLU71pVX7b4/FEO6/hs91ayAbDQ41bhxOozZnO15u1A8zKl8IYP9pxK7umj7mn9zS6FzZ28Gk+4Xot+c1B8Hem6D6FeV/wl4wbSfUsqpjNWqupk6Zpd3gDzIMrRxSo4Y5suXV677fOz/GwziPCP2NtGk9wc+6vW1HQPhYHB2Xx+FxJ8uin/wAMbhr7jELmoNO0LpOujdBHs5O/xKvoxG1bzDKhYOrzTqBo9yq7hMihRu6A7znmhR06uaS9/u5zvRJ+YuClLC5PuqX+UvwkRcCwCri1xUq5slq6uXbjN93LAQ38Rk6nQStxx7agW1vbUxDX1aVMDfQuaz8iV5PYVbzDQK9KXW7qtXQSYyvLT66H3U/i3i+reVaFak5zqdOmHBtPUtqz3i5o5iN/FRem7W7Ovwnn8NRmlCNX/b6t+vz9j07H+zwvDq7qIhzi9+usvcAJjyaNFCwLD6WF2TDUGa5uS0OcfidUqEQ2eQl0+5Xn9fiyrdYbXa7M40SxwDg4RrzB6nTfqrHDcdqYtiNu4nu0+8xjdmad57upAkSeoHNN5FtsTDoZXOKmmlvJ3zHtX89ChdeXOHXNxUpgvomuQ7fUwHTHk4L1DhvHWXlu2qznII6EbhOYTw4fs9yLhjctW4ztB1OXs2M16atKi8OcKss3VOzc6KhByz3dNjH4o0nmIWsYtOzz8vURnj8Nriqff4LPHLx4oMDQcpeQ4jyloPgdfYJvhi4d2rg8Rppz8oQ7GtHMZlIOhLhI9AdD6pqg/LEGPLRU0TG1DS0bMPEKkxm6DiAAe7MyI381EoPe4gAkk+J/PkjFG5DlmYAk+JEmFLOfTRU3rQdDJ8BoPVUV9ZiHZWhumsDf/k7n5aq+3MDbqol1TD3Ef+tm/wDUY2+qwyRtFrYxttUIAJEEOce8AQ4mdo5Zfy9U9Rt3EtAJzTBzasBcdXb+A2HJWVzZPNWYDQBDR1/E4gfCNgP8oFk4T4x6kaT5r53qccoPZHp4ciapg6gWtDS5gDH6BvfnkdRsRHRWNpa5SMvw6lhJA0EFwcBudIUSnanQiGjaRPXXfYrR4RhE5dXQTEmPhHejUb6rzHiyZXoiuTeWRRXI7hdDMeQGriI2mdBCtRRyiPZS7S1FMEAk9SdSZ17w6eS6q0QfA8ui+o+n9Iumx0+XyeTmya5EIO5J2ncFpSOp8joVyKehB35L00ZpFpbXIfuNfz8lJa1Zh1Ys1mMuuq0tF8tB6gFWKcdJ2hCEGZicQ4ZNCleVM5IrZO5yGV5IdPWHR5NCzfEFpbuwG0qVmZ6goUmUgNC50BrR5SvReJx/4lX/AILzChdsLcGZWcG0gcxnaR2pb82t91MjpwrXs/Vf7NJwPwK23ssl4WuNUg5HQAzQmBOuaJJ6ARyJVVi1kzCr51WgMrH0KoLRt/tue3zh1Mx/yK4xHi03V9UfSDjQtqT8mhGeoQW543yhpcP7io/EOJnE7epXZTewUaEPDwRFRzS0tE7gBz9fJQmqpHXmx5devLs2ra4pcIuuG208Mw0XdYZri5Ae4n4nPqasYPCSB6+Cgcd4D/qN+2jPeZa1KgjTvDs4j/uVlsIxqtile0pOdPZBgFMRDSwQajgOkTJ9N17FacMtZeOusxLjT7Jo5BvdJnx7g9ylB6tkV1eL+ncZykm5JtVvSqomB4I4uqihXsrqe2o03ZCd3tGn/YaT5gqJX4G+1YTb3NCW12B9QFvxH7x7gR4iV6TdcJW9S4Fw5gzj01gidPAkEbFXFOmA0NAAAEADQR5LRROGWZvdbPv9jyRvD9ziRsq7mhlSg8MrZwQ05YJc0xqHMdI8dNIV7YcB1qd/dV8w7KoxwYzWS7XIegAzO+S3zGACAIHgukaUJ9RPttz+eSgwHhoMshb3AY+XVXEAaAPqPeBrzAcB5pzAODLaza8UqY+8MvJ1npvt6K7BXUqjLU9/crq2AUHUn0jTaGP+IARPimMA4UtrIOFvTawv+IgDMfMq3RKBWyLiLoYfRUjhMg81b4q+G+ZVPKpElbacOQ4Br9P6hqPUbq9ocOx8T58h9VGY/VSMS4hDGANIzn1yjr4pM11znsWVnZtZ8PudSqDH2fenxgqThfETezAqCCBBiXF3iBHPxKjf71QvcYbO+/oBzMKaCmnuNWdlI6ACSf37DzUN1IMB6D58/otJZva5wYwQ0SXE7nkJ9TPooOL2GQiPhPXr+4USQk9zOtt+9J3JzO/QDwH1XFOlJJ5AwFY3dOB5p/DrIFriRoBPrsFi4JlWOHCQ2m1xGk97wBJYHemYH0VrY6gNdoRzHONNPEaKdb0w6m0HUFsa+xVfRcA4tOxMeII5prGluhamyVUJB8Y9/wB/qkFYR4H5LqrJb/U35/sLkUwRLfUdFoCCowFQqogwfQhBuSwwdvzTzQ1zgHbO+EqkaJVuLhxBeWvaCdwYCuAFBoYWGvD5JIBA9evVTVZlNpvYVCEkoIKviPCXXNu+i2oafaDKXN+IDnHivPOJP4Qv+zU6dtVe91Jwy9o4kNHINB2HgF6shJpMuGSUPK6MbwBwQbOm51dzX1qggho7rW9BO5MCT4AJvA6TTiVzTZndS7OKgLT2R1BY1p+HMC6oDz18AtrK4p0WtnKAJMmBuepSUUlSNcnUZM03kyPU2QsK4eoWxcaNJrC7cgCT67wrFJKVUc4ICbr1MoJgnwCrTjR/CPcp0BbIVZTxsfzNPpqnji9ONz7aooLJpQqmpjvRvuUy/HHEbD5opgW9W7a0akBV1bGfwj1P0VTUrknUrkvTomyVWvHO3P0TOdMdsue2VASMyrbvCc9QvDyJiRAI0AGm3RSe2SdukXGTi7QlvYBu5Lj7D2UmpVgKMa6rxf5rnsydhm57bk+5ASbotJze5ssDb8XWBPrJ/RSby1FTTpl/OT8oUK0vGURDzDiMxGpPg32UzDa+dpcdMzj6QAAPksxNUylx6zDMsdHH5hSLGjFs4+XyIU3GbZrmOcd2tMapqwbNBzZBkGANxpGvspoL2J2Hulg8NP1/VM31sSdBpvoPeU1g9eRHqp9xVyjMduarsJ7Mg0KsiD8Q+YSB5YZGxTF1VbmzMOh9IPih90ABOx6qTRRsS/puqARTdI1n6pbbD3nLmGXK5rtwfMaK1tKmZgPh/hOqxa2lpCUSgpEzMWUiEqBCEpp7gevsU6uSmIjPpj8T/Yu+RCYcQP5nDyYQphD+rfY/VRqlyGmDU16NaEANtuXcjUP9n1KHXNUcj/cAElS7PIGOr3ZfkIUZ9zOgcXHowQPfcpiO6uJVBvA9AoNWuXGSVzVBnXfz1TSqgOi5IXLhBTEKXJC5SLbDnv2EDqdB/lPX+GNpsBLyXHlEJWOiuc9cF6HBFOkXGGgk+CBDZeucyuaHDbiO84N8AJ/VQMSw/sn5ZnQGYjdKyiEXLkuXZYuRTLjABJPTU+yTKQy+qUWjwyoHkZtCImPLWFYt4drOE5Y6BxAJ8hy9UwcHqjem/wBAVDNYySGa185znOduTOnLoAtFhOLNbbF5OjXO+erQPEyFUW3DtWo4BzS1vMkRp4TuVPfwOzQiq/Tk4At84Ea+aku4NUy5xGvFF5/pcf37qowm/DXgnbY/X3hW9DDPu8lV2fu5ZALZHjrvpuoVfhqP9t8eDh+o+iKM7XBGurn7PXg/CXAjyP7IWgqkPbHJw/NUrsDqVWhlfLlbq1zXHOPCY1HmrOww7sxBe5wGwdGnkQPkgc9NL1IdbAD/ACVPRw/UfRMjCKpGV2XQgyHTpPMGCr9ATomM2uBu2twxoaNgE6kQmRdipEITACllIkhAgSOB6wlhCYiFW10DXP8AMw1Nm1f4M8GCT7/5ViiEAVzcP55Z8Xmf/i36qPc2dWYG3hAHsrmEJ2FFAzB6h5AeZCX/AEWp0Hur5CLCilZgTubgPLVTrbCmM1jMf6v0CmQhKxiKmvcPqVKhMacjIiFdJAkBVW+AAavObwGg91Y06DWiGgDy/eqdSQmAKDieGdoBBAcOvNTwEJcAZd2B1ZjL8xH5qyw3BchzOIJA0A5evNWwRCdgc5UuVdIUjs5ASwhKAgQiEqVACIRCEABSpEqAEQhBTAChIlhACJQUiVADNZx0gTr+9eS4bUf08NuZ5+QUgoTAids4nTXQkiNjqImdf36ddo4ZtCRylvg3l03UlIgZFY5+mh2IM+keZOvlqug98+nNsa66b+SkJSkAxndG0fFOk9YC5LnnlG3p3hz56SpKEAEoCEiBCoRzQUABQhAQAICUolAAhBQgAQUIQAAJUFIgACEIQAIQSiUACEBKUgBIhEJgIhKkCAFSJUkI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6" name="Picture 2" descr="http://mebk12.meb.gov.tr/meb_iys_dosyalar/66/06/721770/resimler/2012_12/k_24090100_tesekkur_ederiz.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3728" y="1556792"/>
            <a:ext cx="5112568" cy="307580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3" name="WordArt 3"/>
          <p:cNvSpPr>
            <a:spLocks noChangeArrowheads="1" noChangeShapeType="1" noTextEdit="1"/>
          </p:cNvSpPr>
          <p:nvPr/>
        </p:nvSpPr>
        <p:spPr bwMode="auto">
          <a:xfrm rot="20853192">
            <a:off x="1105183" y="946888"/>
            <a:ext cx="4230786" cy="773561"/>
          </a:xfrm>
          <a:prstGeom prst="rect">
            <a:avLst/>
          </a:prstGeom>
        </p:spPr>
        <p:txBody>
          <a:bodyPr wrap="none" fromWordArt="1">
            <a:prstTxWarp prst="textCurveUp">
              <a:avLst>
                <a:gd name="adj" fmla="val 41370"/>
              </a:avLst>
            </a:prstTxWarp>
          </a:bodyPr>
          <a:lstStyle/>
          <a:p>
            <a:pPr algn="ctr"/>
            <a:r>
              <a:rPr lang="tr-TR" sz="3600" b="1" kern="10" dirty="0" smtClean="0">
                <a:ln w="12700">
                  <a:solidFill>
                    <a:srgbClr val="000000"/>
                  </a:solidFill>
                  <a:round/>
                  <a:headEnd/>
                  <a:tailEnd/>
                </a:ln>
                <a:solidFill>
                  <a:srgbClr val="800080"/>
                </a:solidFill>
                <a:effectLst>
                  <a:outerShdw dist="45791" dir="2021404" algn="ctr" rotWithShape="0">
                    <a:srgbClr val="808080">
                      <a:alpha val="80000"/>
                    </a:srgbClr>
                  </a:outerShdw>
                </a:effectLst>
                <a:latin typeface="Comic Sans MS" panose="030F0702030302020204" pitchFamily="66" charset="0"/>
              </a:rPr>
              <a:t>HANGİ KONULARI İŞLEYECEĞİZ?</a:t>
            </a:r>
            <a:endParaRPr lang="fr-FR" sz="3600" b="1" kern="10" dirty="0">
              <a:ln w="12700">
                <a:solidFill>
                  <a:srgbClr val="000000"/>
                </a:solidFill>
                <a:round/>
                <a:headEnd/>
                <a:tailEnd/>
              </a:ln>
              <a:solidFill>
                <a:srgbClr val="800080"/>
              </a:solidFill>
              <a:effectLst>
                <a:outerShdw dist="45791" dir="2021404" algn="ctr" rotWithShape="0">
                  <a:srgbClr val="808080">
                    <a:alpha val="80000"/>
                  </a:srgbClr>
                </a:outerShdw>
              </a:effectLst>
              <a:latin typeface="Comic Sans MS" panose="030F0702030302020204" pitchFamily="66" charset="0"/>
            </a:endParaRPr>
          </a:p>
        </p:txBody>
      </p:sp>
      <p:sp>
        <p:nvSpPr>
          <p:cNvPr id="5124" name="Text Box 4"/>
          <p:cNvSpPr txBox="1">
            <a:spLocks noChangeArrowheads="1"/>
          </p:cNvSpPr>
          <p:nvPr/>
        </p:nvSpPr>
        <p:spPr bwMode="auto">
          <a:xfrm rot="21247931">
            <a:off x="1735023" y="1796241"/>
            <a:ext cx="6546557" cy="3785652"/>
          </a:xfrm>
          <a:prstGeom prst="rect">
            <a:avLst/>
          </a:prstGeom>
          <a:blipFill>
            <a:blip r:embed="rId3"/>
            <a:tile tx="0" ty="0" sx="100000" sy="100000" flip="none" algn="tl"/>
          </a:blipFill>
          <a:ln w="44450" cap="rnd">
            <a:solidFill>
              <a:srgbClr val="800080"/>
            </a:solidFill>
            <a:prstDash val="sysDot"/>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buFontTx/>
              <a:buBlip>
                <a:blip r:embed="rId4"/>
              </a:buBlip>
            </a:pPr>
            <a:r>
              <a:rPr lang="tr-TR" dirty="0">
                <a:latin typeface="Comic Sans MS" panose="030F0702030302020204" pitchFamily="66" charset="0"/>
              </a:rPr>
              <a:t> </a:t>
            </a:r>
            <a:r>
              <a:rPr lang="tr-TR" sz="2000" b="1" dirty="0">
                <a:solidFill>
                  <a:srgbClr val="990000"/>
                </a:solidFill>
                <a:latin typeface="Comic Sans MS" panose="030F0702030302020204" pitchFamily="66" charset="0"/>
              </a:rPr>
              <a:t>VERİMLİ DERS ÇALIŞMA NEDİR?</a:t>
            </a:r>
          </a:p>
          <a:p>
            <a:pPr>
              <a:spcBef>
                <a:spcPct val="50000"/>
              </a:spcBef>
              <a:buFontTx/>
              <a:buBlip>
                <a:blip r:embed="rId4"/>
              </a:buBlip>
            </a:pPr>
            <a:r>
              <a:rPr lang="tr-TR" sz="2000" b="1" dirty="0">
                <a:latin typeface="Comic Sans MS" panose="030F0702030302020204" pitchFamily="66" charset="0"/>
              </a:rPr>
              <a:t> </a:t>
            </a:r>
            <a:r>
              <a:rPr lang="tr-TR" sz="2000" b="1" dirty="0">
                <a:solidFill>
                  <a:srgbClr val="000066"/>
                </a:solidFill>
                <a:latin typeface="Comic Sans MS" panose="030F0702030302020204" pitchFamily="66" charset="0"/>
              </a:rPr>
              <a:t>PLANLI </a:t>
            </a:r>
            <a:r>
              <a:rPr lang="tr-TR" sz="2000" b="1" dirty="0" smtClean="0">
                <a:solidFill>
                  <a:srgbClr val="000066"/>
                </a:solidFill>
                <a:latin typeface="Comic Sans MS" panose="030F0702030302020204" pitchFamily="66" charset="0"/>
              </a:rPr>
              <a:t>ÇALIŞMANIN ÖNEMİ?</a:t>
            </a:r>
          </a:p>
          <a:p>
            <a:pPr>
              <a:spcBef>
                <a:spcPct val="50000"/>
              </a:spcBef>
              <a:buFontTx/>
              <a:buBlip>
                <a:blip r:embed="rId4"/>
              </a:buBlip>
            </a:pPr>
            <a:r>
              <a:rPr lang="tr-TR" b="1" dirty="0" smtClean="0">
                <a:solidFill>
                  <a:schemeClr val="accent2">
                    <a:lumMod val="60000"/>
                    <a:lumOff val="40000"/>
                  </a:schemeClr>
                </a:solidFill>
                <a:latin typeface="Comic Sans MS" panose="030F0702030302020204" pitchFamily="66" charset="0"/>
              </a:rPr>
              <a:t>DERS ÇALIŞMADA ZAMANI DOĞRU KULLANMANIN ÖNEMİ</a:t>
            </a:r>
          </a:p>
          <a:p>
            <a:pPr>
              <a:spcBef>
                <a:spcPct val="50000"/>
              </a:spcBef>
              <a:buFontTx/>
              <a:buBlip>
                <a:blip r:embed="rId4"/>
              </a:buBlip>
            </a:pPr>
            <a:r>
              <a:rPr lang="tr-TR" sz="2000" b="1" dirty="0" smtClean="0">
                <a:solidFill>
                  <a:schemeClr val="accent4">
                    <a:lumMod val="50000"/>
                  </a:schemeClr>
                </a:solidFill>
                <a:latin typeface="Comic Sans MS" panose="030F0702030302020204" pitchFamily="66" charset="0"/>
              </a:rPr>
              <a:t>TEKRAR NASIL YAPILMALI?</a:t>
            </a:r>
          </a:p>
          <a:p>
            <a:pPr>
              <a:spcBef>
                <a:spcPct val="50000"/>
              </a:spcBef>
              <a:buFontTx/>
              <a:buBlip>
                <a:blip r:embed="rId4"/>
              </a:buBlip>
            </a:pPr>
            <a:r>
              <a:rPr lang="tr-TR" sz="2000" b="1" dirty="0" smtClean="0">
                <a:solidFill>
                  <a:srgbClr val="0099CC"/>
                </a:solidFill>
                <a:latin typeface="Comic Sans MS" panose="030F0702030302020204" pitchFamily="66" charset="0"/>
              </a:rPr>
              <a:t>İNSAN </a:t>
            </a:r>
            <a:r>
              <a:rPr lang="tr-TR" sz="2000" b="1" dirty="0">
                <a:solidFill>
                  <a:srgbClr val="0099CC"/>
                </a:solidFill>
                <a:latin typeface="Comic Sans MS" panose="030F0702030302020204" pitchFamily="66" charset="0"/>
              </a:rPr>
              <a:t>BELLEĞİNİN GİZLİ DÜNYASI NEDİR?</a:t>
            </a:r>
          </a:p>
          <a:p>
            <a:pPr>
              <a:spcBef>
                <a:spcPct val="50000"/>
              </a:spcBef>
              <a:buFontTx/>
              <a:buBlip>
                <a:blip r:embed="rId4"/>
              </a:buBlip>
            </a:pPr>
            <a:r>
              <a:rPr lang="tr-TR" sz="2000" b="1" dirty="0">
                <a:latin typeface="Comic Sans MS" panose="030F0702030302020204" pitchFamily="66" charset="0"/>
              </a:rPr>
              <a:t> </a:t>
            </a:r>
            <a:r>
              <a:rPr lang="tr-TR" sz="2000" b="1" dirty="0">
                <a:solidFill>
                  <a:srgbClr val="FF0066"/>
                </a:solidFill>
                <a:latin typeface="Comic Sans MS" panose="030F0702030302020204" pitchFamily="66" charset="0"/>
              </a:rPr>
              <a:t>KENDİNE GÜVEN NASIL SAĞLANIR?</a:t>
            </a:r>
          </a:p>
          <a:p>
            <a:pPr>
              <a:spcBef>
                <a:spcPct val="50000"/>
              </a:spcBef>
              <a:buFontTx/>
              <a:buBlip>
                <a:blip r:embed="rId4"/>
              </a:buBlip>
            </a:pPr>
            <a:r>
              <a:rPr lang="tr-TR" sz="2000" b="1" dirty="0">
                <a:solidFill>
                  <a:srgbClr val="663300"/>
                </a:solidFill>
                <a:latin typeface="Comic Sans MS" panose="030F0702030302020204" pitchFamily="66" charset="0"/>
              </a:rPr>
              <a:t>VEEE… VERİMLİ DERS ÇALIŞMA YÖNTEMLERİ NELERDİR?</a:t>
            </a:r>
          </a:p>
        </p:txBody>
      </p:sp>
      <p:pic>
        <p:nvPicPr>
          <p:cNvPr id="84994" name="Picture 2" descr="http://kitap43.com/wp-content/uploads/merdiven-karikat%C3%BCr_kitap43.com_.jpeg"/>
          <p:cNvPicPr>
            <a:picLocks noChangeAspect="1" noChangeArrowheads="1"/>
          </p:cNvPicPr>
          <p:nvPr/>
        </p:nvPicPr>
        <p:blipFill>
          <a:blip r:embed="rId5" cstate="print"/>
          <a:srcRect/>
          <a:stretch>
            <a:fillRect/>
          </a:stretch>
        </p:blipFill>
        <p:spPr bwMode="auto">
          <a:xfrm>
            <a:off x="7143768" y="5429264"/>
            <a:ext cx="1694997" cy="128586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714348" y="1928802"/>
            <a:ext cx="5461264" cy="3416320"/>
          </a:xfrm>
          <a:prstGeom prst="rect">
            <a:avLst/>
          </a:prstGeom>
          <a:blipFill>
            <a:blip r:embed="rId4"/>
            <a:tile tx="0" ty="0" sx="100000" sy="100000" flip="none" algn="tl"/>
          </a:blipFill>
          <a:ln w="38100">
            <a:solidFill>
              <a:srgbClr val="CC0066"/>
            </a:solidFill>
            <a:prstDash val="sysDot"/>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tr-TR" sz="3600" b="1" dirty="0">
                <a:solidFill>
                  <a:schemeClr val="accent3">
                    <a:lumMod val="75000"/>
                  </a:schemeClr>
                </a:solidFill>
                <a:latin typeface="Arial Black" panose="020B0A04020102020204" pitchFamily="34" charset="0"/>
              </a:rPr>
              <a:t>ZAMANI</a:t>
            </a:r>
            <a:r>
              <a:rPr lang="tr-TR" sz="3600" b="1" dirty="0" smtClean="0">
                <a:solidFill>
                  <a:schemeClr val="accent3">
                    <a:lumMod val="75000"/>
                  </a:schemeClr>
                </a:solidFill>
                <a:latin typeface="Arial Black" panose="020B0A04020102020204" pitchFamily="34" charset="0"/>
              </a:rPr>
              <a:t>,</a:t>
            </a:r>
          </a:p>
          <a:p>
            <a:pPr algn="ctr"/>
            <a:r>
              <a:rPr lang="tr-TR" sz="3600" b="1" dirty="0" smtClean="0">
                <a:solidFill>
                  <a:schemeClr val="accent3">
                    <a:lumMod val="75000"/>
                  </a:schemeClr>
                </a:solidFill>
                <a:latin typeface="Franklin Gothic Medium" panose="020B0603020102020204" pitchFamily="34" charset="0"/>
              </a:rPr>
              <a:t> ÖNCELİKLER VE HEDEFLERE UYGUN OLARAK</a:t>
            </a:r>
            <a:endParaRPr lang="tr-TR" sz="3600" b="1" dirty="0">
              <a:solidFill>
                <a:schemeClr val="accent3">
                  <a:lumMod val="75000"/>
                </a:schemeClr>
              </a:solidFill>
              <a:latin typeface="Franklin Gothic Medium" panose="020B0603020102020204" pitchFamily="34" charset="0"/>
            </a:endParaRPr>
          </a:p>
          <a:p>
            <a:pPr algn="ctr"/>
            <a:r>
              <a:rPr lang="tr-TR" sz="3600" b="1" dirty="0">
                <a:solidFill>
                  <a:schemeClr val="accent3">
                    <a:lumMod val="75000"/>
                  </a:schemeClr>
                </a:solidFill>
                <a:latin typeface="Arial Black" panose="020B0A04020102020204" pitchFamily="34" charset="0"/>
              </a:rPr>
              <a:t>PROGRAMLI </a:t>
            </a:r>
            <a:r>
              <a:rPr lang="tr-TR" sz="3600" b="1" dirty="0" smtClean="0">
                <a:solidFill>
                  <a:schemeClr val="accent3">
                    <a:lumMod val="75000"/>
                  </a:schemeClr>
                </a:solidFill>
                <a:latin typeface="Arial Black" panose="020B0A04020102020204" pitchFamily="34" charset="0"/>
              </a:rPr>
              <a:t>VE ETKİLİ </a:t>
            </a:r>
            <a:r>
              <a:rPr lang="tr-TR" sz="3600" b="1" dirty="0" smtClean="0">
                <a:solidFill>
                  <a:schemeClr val="accent3">
                    <a:lumMod val="75000"/>
                  </a:schemeClr>
                </a:solidFill>
                <a:latin typeface="Franklin Gothic Medium" panose="020B0603020102020204" pitchFamily="34" charset="0"/>
              </a:rPr>
              <a:t>KULLANMAKTIR</a:t>
            </a:r>
            <a:endParaRPr lang="tr-TR" sz="3600" b="1" dirty="0">
              <a:solidFill>
                <a:schemeClr val="accent3">
                  <a:lumMod val="75000"/>
                </a:schemeClr>
              </a:solidFill>
              <a:latin typeface="Franklin Gothic Medium" panose="020B0603020102020204" pitchFamily="34" charset="0"/>
            </a:endParaRPr>
          </a:p>
        </p:txBody>
      </p:sp>
      <p:pic>
        <p:nvPicPr>
          <p:cNvPr id="82946" name="Picture 2" descr="http://www.atakumeml.k12.tr/resim/sayfalar/ders.jpg"/>
          <p:cNvPicPr>
            <a:picLocks noChangeAspect="1" noChangeArrowheads="1"/>
          </p:cNvPicPr>
          <p:nvPr/>
        </p:nvPicPr>
        <p:blipFill>
          <a:blip r:embed="rId5"/>
          <a:srcRect/>
          <a:stretch>
            <a:fillRect/>
          </a:stretch>
        </p:blipFill>
        <p:spPr bwMode="auto">
          <a:xfrm>
            <a:off x="6858016" y="4000504"/>
            <a:ext cx="1905000" cy="1438275"/>
          </a:xfrm>
          <a:prstGeom prst="rect">
            <a:avLst/>
          </a:prstGeom>
          <a:noFill/>
        </p:spPr>
      </p:pic>
      <p:sp>
        <p:nvSpPr>
          <p:cNvPr id="8" name="7 Dikdörtgen"/>
          <p:cNvSpPr/>
          <p:nvPr/>
        </p:nvSpPr>
        <p:spPr>
          <a:xfrm>
            <a:off x="1071539" y="285728"/>
            <a:ext cx="5786478" cy="1446550"/>
          </a:xfrm>
          <a:prstGeom prst="rect">
            <a:avLst/>
          </a:prstGeom>
          <a:noFill/>
        </p:spPr>
        <p:txBody>
          <a:bodyPr wrap="square" lIns="91440" tIns="45720" rIns="91440" bIns="45720">
            <a:spAutoFit/>
          </a:bodyPr>
          <a:lstStyle/>
          <a:p>
            <a:pPr algn="ctr"/>
            <a:r>
              <a:rPr lang="tr-TR" sz="4400" b="1" cap="none" spc="0" dirty="0" smtClean="0">
                <a:ln w="10541" cmpd="sng">
                  <a:solidFill>
                    <a:schemeClr val="accent1">
                      <a:shade val="88000"/>
                      <a:satMod val="110000"/>
                    </a:schemeClr>
                  </a:solidFill>
                  <a:prstDash val="solid"/>
                </a:ln>
                <a:solidFill>
                  <a:schemeClr val="accent3"/>
                </a:solidFill>
                <a:effectLst/>
              </a:rPr>
              <a:t>VERİMLİ DERS ÇALIŞMA</a:t>
            </a:r>
            <a:endParaRPr lang="tr-TR" sz="4400" b="1" cap="none" spc="0" dirty="0">
              <a:ln w="10541" cmpd="sng">
                <a:solidFill>
                  <a:schemeClr val="accent1">
                    <a:shade val="88000"/>
                    <a:satMod val="110000"/>
                  </a:schemeClr>
                </a:solidFill>
                <a:prstDash val="solid"/>
              </a:ln>
              <a:solidFill>
                <a:schemeClr val="accent3"/>
              </a:solidFill>
              <a:effectLst/>
            </a:endParaRPr>
          </a:p>
        </p:txBody>
      </p:sp>
      <p:pic>
        <p:nvPicPr>
          <p:cNvPr id="57346" name="Picture 2" descr="http://www.ingilizcetest.gen.tr/ingilizce_anlami/kelimeler/study.jpg"/>
          <p:cNvPicPr>
            <a:picLocks noChangeAspect="1" noChangeArrowheads="1"/>
          </p:cNvPicPr>
          <p:nvPr/>
        </p:nvPicPr>
        <p:blipFill>
          <a:blip r:embed="rId6"/>
          <a:srcRect/>
          <a:stretch>
            <a:fillRect/>
          </a:stretch>
        </p:blipFill>
        <p:spPr bwMode="auto">
          <a:xfrm>
            <a:off x="6715140" y="1714488"/>
            <a:ext cx="2000264" cy="17859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grpId="0" nodeType="afterEffect">
                                  <p:stCondLst>
                                    <p:cond delay="0"/>
                                  </p:stCondLst>
                                  <p:iterate type="lt">
                                    <p:tmPct val="100000"/>
                                  </p:iterate>
                                  <p:childTnLst>
                                    <p:set>
                                      <p:cBhvr>
                                        <p:cTn id="6" dur="1" fill="hold">
                                          <p:stCondLst>
                                            <p:cond delay="0"/>
                                          </p:stCondLst>
                                        </p:cTn>
                                        <p:tgtEl>
                                          <p:spTgt spid="10244"/>
                                        </p:tgtEl>
                                        <p:attrNameLst>
                                          <p:attrName>style.visibility</p:attrName>
                                        </p:attrNameLst>
                                      </p:cBhvr>
                                      <p:to>
                                        <p:strVal val="visible"/>
                                      </p:to>
                                    </p:set>
                                    <p:anim calcmode="lin" valueType="num">
                                      <p:cBhvr>
                                        <p:cTn id="7" dur="75" fill="hold"/>
                                        <p:tgtEl>
                                          <p:spTgt spid="10244"/>
                                        </p:tgtEl>
                                        <p:attrNameLst>
                                          <p:attrName>ppt_w</p:attrName>
                                        </p:attrNameLst>
                                      </p:cBhvr>
                                      <p:tavLst>
                                        <p:tav tm="0">
                                          <p:val>
                                            <p:strVal val="4/3*#ppt_w"/>
                                          </p:val>
                                        </p:tav>
                                        <p:tav tm="100000">
                                          <p:val>
                                            <p:strVal val="#ppt_w"/>
                                          </p:val>
                                        </p:tav>
                                      </p:tavLst>
                                    </p:anim>
                                    <p:anim calcmode="lin" valueType="num">
                                      <p:cBhvr>
                                        <p:cTn id="8" dur="75" fill="hold"/>
                                        <p:tgtEl>
                                          <p:spTgt spid="10244"/>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4" descr="g423"/>
          <p:cNvPicPr>
            <a:picLocks noChangeAspect="1" noChangeArrowheads="1"/>
          </p:cNvPicPr>
          <p:nvPr/>
        </p:nvPicPr>
        <p:blipFill>
          <a:blip r:embed="rId3">
            <a:extLst>
              <a:ext uri="{28A0092B-C50C-407E-A947-70E740481C1C}">
                <a14:useLocalDpi xmlns:a14="http://schemas.microsoft.com/office/drawing/2010/main" xmlns="" val="0"/>
              </a:ext>
            </a:extLst>
          </a:blip>
          <a:srcRect t="9375" b="19792"/>
          <a:stretch>
            <a:fillRect/>
          </a:stretch>
        </p:blipFill>
        <p:spPr bwMode="auto">
          <a:xfrm>
            <a:off x="0" y="642918"/>
            <a:ext cx="9144000" cy="4857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idx="1"/>
          </p:nvPr>
        </p:nvSpPr>
        <p:spPr>
          <a:xfrm>
            <a:off x="0" y="5715000"/>
            <a:ext cx="9144000" cy="1143000"/>
          </a:xfrm>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lstStyle/>
          <a:p>
            <a:pPr>
              <a:lnSpc>
                <a:spcPct val="90000"/>
              </a:lnSpc>
            </a:pPr>
            <a:r>
              <a:rPr lang="tr-TR" sz="2400" b="1" dirty="0" smtClean="0">
                <a:solidFill>
                  <a:schemeClr val="bg2">
                    <a:lumMod val="10000"/>
                  </a:schemeClr>
                </a:solidFill>
                <a:latin typeface="Tahoma" panose="020B0604030504040204" pitchFamily="34" charset="0"/>
              </a:rPr>
              <a:t>Beklenti böyle olunca başarısızlığın nedeni, "yeterince çalışmamak" olarak görülmekte ve sizlerden sürekli daha çok çalışması istenmektedir</a:t>
            </a:r>
            <a:r>
              <a:rPr lang="tr-TR" sz="2400" b="1" dirty="0" smtClean="0">
                <a:solidFill>
                  <a:srgbClr val="FFFF99"/>
                </a:solidFill>
                <a:latin typeface="Tahoma" panose="020B0604030504040204" pitchFamily="34" charset="0"/>
              </a:rPr>
              <a:t>. </a:t>
            </a:r>
            <a:endParaRPr lang="tr-TR" sz="2400" dirty="0" smtClean="0">
              <a:solidFill>
                <a:srgbClr val="FFFF99"/>
              </a:solidFill>
              <a:latin typeface="Tahoma" panose="020B0604030504040204" pitchFamily="34" charset="0"/>
            </a:endParaRPr>
          </a:p>
        </p:txBody>
      </p:sp>
      <p:sp>
        <p:nvSpPr>
          <p:cNvPr id="3078" name="Text Box 6"/>
          <p:cNvSpPr txBox="1">
            <a:spLocks noChangeArrowheads="1"/>
          </p:cNvSpPr>
          <p:nvPr/>
        </p:nvSpPr>
        <p:spPr bwMode="auto">
          <a:xfrm>
            <a:off x="0" y="0"/>
            <a:ext cx="9144000" cy="757130"/>
          </a:xfrm>
          <a:prstGeom prst="rect">
            <a:avLst/>
          </a:prstGeom>
          <a:blipFill>
            <a:blip r:embed="rId4"/>
            <a:tile tx="0" ty="0" sx="100000" sy="100000" flip="none" algn="tl"/>
          </a:blipFill>
          <a:ln w="9525">
            <a:noFill/>
            <a:miter lim="800000"/>
            <a:headEnd/>
            <a:tailEnd/>
          </a:ln>
          <a:effec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90000"/>
              </a:lnSpc>
            </a:pPr>
            <a:r>
              <a:rPr lang="tr-TR" sz="2300" b="1" dirty="0">
                <a:solidFill>
                  <a:schemeClr val="tx2"/>
                </a:solidFill>
                <a:effectLst/>
                <a:latin typeface="Tahoma" panose="020B0604030504040204" pitchFamily="34" charset="0"/>
                <a:ea typeface="Tahoma"/>
                <a:cs typeface="Tahoma"/>
              </a:rPr>
              <a:t>Anne</a:t>
            </a:r>
            <a:r>
              <a:rPr lang="tr-TR" sz="2300" b="1" dirty="0">
                <a:solidFill>
                  <a:schemeClr val="tx2"/>
                </a:solidFill>
                <a:effectLst/>
                <a:latin typeface="Tahoma" panose="020B0604030504040204" pitchFamily="34" charset="0"/>
              </a:rPr>
              <a:t>, baba ve öğretmenlerin öğrenciden genel beklentisi, onların “Derslerine çok çalışıp, başarılı olmaları" yönündedir</a:t>
            </a:r>
            <a:r>
              <a:rPr lang="tr-TR" sz="2500" dirty="0">
                <a:solidFill>
                  <a:schemeClr val="tx2"/>
                </a:solidFill>
                <a:effectLst/>
              </a:rPr>
              <a:t>. </a:t>
            </a:r>
            <a:endParaRPr lang="tr-TR" sz="2500" dirty="0">
              <a:solidFill>
                <a:schemeClr val="tx2"/>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3075">
                                            <p:bg/>
                                          </p:spTgt>
                                        </p:tgtEl>
                                        <p:attrNameLst>
                                          <p:attrName>style.visibility</p:attrName>
                                        </p:attrNameLst>
                                      </p:cBhvr>
                                      <p:to>
                                        <p:strVal val="visible"/>
                                      </p:to>
                                    </p:set>
                                    <p:anim calcmode="lin" valueType="num">
                                      <p:cBhvr>
                                        <p:cTn id="7" dur="500" fill="hold"/>
                                        <p:tgtEl>
                                          <p:spTgt spid="3075">
                                            <p:bg/>
                                          </p:spTgt>
                                        </p:tgtEl>
                                        <p:attrNameLst>
                                          <p:attrName>ppt_w</p:attrName>
                                        </p:attrNameLst>
                                      </p:cBhvr>
                                      <p:tavLst>
                                        <p:tav tm="0">
                                          <p:val>
                                            <p:fltVal val="0"/>
                                          </p:val>
                                        </p:tav>
                                        <p:tav tm="100000">
                                          <p:val>
                                            <p:strVal val="#ppt_w"/>
                                          </p:val>
                                        </p:tav>
                                      </p:tavLst>
                                    </p:anim>
                                    <p:anim calcmode="lin" valueType="num">
                                      <p:cBhvr>
                                        <p:cTn id="8" dur="500" fill="hold"/>
                                        <p:tgtEl>
                                          <p:spTgt spid="3075">
                                            <p:bg/>
                                          </p:spTgt>
                                        </p:tgtEl>
                                        <p:attrNameLst>
                                          <p:attrName>ppt_h</p:attrName>
                                        </p:attrNameLst>
                                      </p:cBhvr>
                                      <p:tavLst>
                                        <p:tav tm="0">
                                          <p:val>
                                            <p:fltVal val="0"/>
                                          </p:val>
                                        </p:tav>
                                        <p:tav tm="100000">
                                          <p:val>
                                            <p:strVal val="#ppt_h"/>
                                          </p:val>
                                        </p:tav>
                                      </p:tavLst>
                                    </p:anim>
                                    <p:anim calcmode="lin" valueType="num">
                                      <p:cBhvr>
                                        <p:cTn id="9" dur="500" fill="hold"/>
                                        <p:tgtEl>
                                          <p:spTgt spid="3075">
                                            <p:bg/>
                                          </p:spTgt>
                                        </p:tgtEl>
                                        <p:attrNameLst>
                                          <p:attrName>style.rotation</p:attrName>
                                        </p:attrNameLst>
                                      </p:cBhvr>
                                      <p:tavLst>
                                        <p:tav tm="0">
                                          <p:val>
                                            <p:fltVal val="360"/>
                                          </p:val>
                                        </p:tav>
                                        <p:tav tm="100000">
                                          <p:val>
                                            <p:fltVal val="0"/>
                                          </p:val>
                                        </p:tav>
                                      </p:tavLst>
                                    </p:anim>
                                    <p:animEffect transition="in" filter="fade">
                                      <p:cBhvr>
                                        <p:cTn id="10" dur="500"/>
                                        <p:tgtEl>
                                          <p:spTgt spid="3075">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p:cTn id="15"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07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27"/>
          <p:cNvSpPr>
            <a:spLocks noGrp="1" noChangeArrowheads="1" noTextEdit="1"/>
          </p:cNvSpPr>
          <p:nvPr>
            <p:ph type="clipArt" sz="half" idx="1"/>
          </p:nvPr>
        </p:nvSpPr>
        <p:spPr/>
      </p:sp>
      <p:sp>
        <p:nvSpPr>
          <p:cNvPr id="36868" name="Rectangle 1028"/>
          <p:cNvSpPr>
            <a:spLocks noGrp="1" noChangeArrowheads="1"/>
          </p:cNvSpPr>
          <p:nvPr>
            <p:ph type="body" sz="half" idx="2"/>
          </p:nvPr>
        </p:nvSpPr>
        <p:spPr>
          <a:xfrm>
            <a:off x="0" y="5715000"/>
            <a:ext cx="9525000" cy="1143000"/>
          </a:xfrm>
          <a:solidFill>
            <a:srgbClr val="FF6600"/>
          </a:solidFill>
        </p:spPr>
        <p:txBody>
          <a:bodyPr/>
          <a:lstStyle/>
          <a:p>
            <a:pPr>
              <a:lnSpc>
                <a:spcPct val="90000"/>
              </a:lnSpc>
              <a:buFont typeface="Monotype Sorts" pitchFamily="2" charset="2"/>
              <a:buNone/>
            </a:pPr>
            <a:r>
              <a:rPr lang="tr-TR" sz="2800" b="1" smtClean="0">
                <a:solidFill>
                  <a:srgbClr val="FFFF00"/>
                </a:solidFill>
                <a:latin typeface="Comic Sans MS" panose="030F0702030302020204" pitchFamily="66" charset="0"/>
              </a:rPr>
              <a:t>Verimli ders çalışma yollarını iyi bilerek ve bunlardan gereğince yararlanarak </a:t>
            </a:r>
            <a:r>
              <a:rPr lang="tr-TR" sz="2800" b="1" u="sng" smtClean="0">
                <a:solidFill>
                  <a:srgbClr val="FFFF00"/>
                </a:solidFill>
                <a:latin typeface="Comic Sans MS" panose="030F0702030302020204" pitchFamily="66" charset="0"/>
              </a:rPr>
              <a:t>etkili çalışmaktır</a:t>
            </a:r>
            <a:r>
              <a:rPr lang="tr-TR" sz="2800" b="1" smtClean="0">
                <a:solidFill>
                  <a:srgbClr val="FFFF00"/>
                </a:solidFill>
                <a:latin typeface="Comic Sans MS" panose="030F0702030302020204" pitchFamily="66" charset="0"/>
              </a:rPr>
              <a:t>.</a:t>
            </a:r>
            <a:endParaRPr lang="tr-TR" sz="3000" smtClean="0"/>
          </a:p>
        </p:txBody>
      </p:sp>
      <p:pic>
        <p:nvPicPr>
          <p:cNvPr id="5123" name="Picture 1029" descr="id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85776"/>
            <a:ext cx="9525000" cy="7143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AutoShape 1030"/>
          <p:cNvSpPr>
            <a:spLocks noChangeArrowheads="1"/>
          </p:cNvSpPr>
          <p:nvPr/>
        </p:nvSpPr>
        <p:spPr bwMode="auto">
          <a:xfrm>
            <a:off x="6286480" y="642918"/>
            <a:ext cx="2857520" cy="3071834"/>
          </a:xfrm>
          <a:prstGeom prst="cloudCallout">
            <a:avLst>
              <a:gd name="adj1" fmla="val -60653"/>
              <a:gd name="adj2" fmla="val 8167"/>
            </a:avLst>
          </a:prstGeom>
          <a:gradFill rotWithShape="0">
            <a:gsLst>
              <a:gs pos="0">
                <a:srgbClr val="FF9900"/>
              </a:gs>
              <a:gs pos="100000">
                <a:srgbClr val="FFFF00"/>
              </a:gs>
            </a:gsLst>
            <a:path path="rect">
              <a:fillToRect l="50000" t="50000" r="50000" b="50000"/>
            </a:path>
          </a:gradFill>
          <a:ln w="9525">
            <a:solidFill>
              <a:schemeClr val="bg2"/>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tr-TR" sz="2800" dirty="0">
                <a:solidFill>
                  <a:srgbClr val="000000"/>
                </a:solidFill>
                <a:effectLst/>
                <a:latin typeface="Comic Sans MS" panose="030F0702030302020204" pitchFamily="66" charset="0"/>
              </a:rPr>
              <a:t>Oysa</a:t>
            </a:r>
          </a:p>
          <a:p>
            <a:pPr algn="ctr" eaLnBrk="1" hangingPunct="1"/>
            <a:r>
              <a:rPr lang="tr-TR" sz="2800" dirty="0">
                <a:solidFill>
                  <a:srgbClr val="000000"/>
                </a:solidFill>
                <a:effectLst/>
                <a:latin typeface="Comic Sans MS" panose="030F0702030302020204" pitchFamily="66" charset="0"/>
              </a:rPr>
              <a:t> gerekli olan </a:t>
            </a:r>
          </a:p>
          <a:p>
            <a:pPr algn="ctr" eaLnBrk="1" hangingPunct="1"/>
            <a:r>
              <a:rPr lang="tr-TR" sz="2800" b="1" dirty="0">
                <a:solidFill>
                  <a:srgbClr val="000000"/>
                </a:solidFill>
                <a:effectLst/>
                <a:latin typeface="Comic Sans MS" panose="030F0702030302020204" pitchFamily="66" charset="0"/>
              </a:rPr>
              <a:t>"Bilinçsizce </a:t>
            </a:r>
          </a:p>
          <a:p>
            <a:pPr algn="ctr" eaLnBrk="1" hangingPunct="1"/>
            <a:r>
              <a:rPr lang="tr-TR" sz="2800" b="1" dirty="0">
                <a:solidFill>
                  <a:srgbClr val="000000"/>
                </a:solidFill>
                <a:effectLst/>
                <a:latin typeface="Comic Sans MS" panose="030F0702030302020204" pitchFamily="66" charset="0"/>
              </a:rPr>
              <a:t>çok çalışmak"</a:t>
            </a:r>
            <a:r>
              <a:rPr lang="tr-TR" sz="2800" dirty="0">
                <a:solidFill>
                  <a:srgbClr val="000000"/>
                </a:solidFill>
                <a:effectLst/>
                <a:latin typeface="Comic Sans MS" panose="030F0702030302020204" pitchFamily="66" charset="0"/>
              </a:rPr>
              <a:t> </a:t>
            </a:r>
          </a:p>
          <a:p>
            <a:pPr algn="ctr" eaLnBrk="1" hangingPunct="1"/>
            <a:r>
              <a:rPr lang="tr-TR" sz="2800" dirty="0">
                <a:solidFill>
                  <a:srgbClr val="000000"/>
                </a:solidFill>
                <a:effectLst/>
                <a:latin typeface="Comic Sans MS" panose="030F0702030302020204" pitchFamily="66" charset="0"/>
              </a:rPr>
              <a:t>değil</a:t>
            </a:r>
            <a:endParaRPr lang="tr-TR" sz="1900" dirty="0">
              <a:solidFill>
                <a:schemeClr val="bg2"/>
              </a:solidFill>
              <a:effectLst/>
            </a:endParaRPr>
          </a:p>
        </p:txBody>
      </p:sp>
      <p:sp>
        <p:nvSpPr>
          <p:cNvPr id="36872" name="Text Box 1032"/>
          <p:cNvSpPr txBox="1">
            <a:spLocks noChangeArrowheads="1"/>
          </p:cNvSpPr>
          <p:nvPr/>
        </p:nvSpPr>
        <p:spPr bwMode="auto">
          <a:xfrm>
            <a:off x="5638800" y="0"/>
            <a:ext cx="3505200" cy="779463"/>
          </a:xfrm>
          <a:prstGeom prst="rect">
            <a:avLst/>
          </a:prstGeom>
          <a:solidFill>
            <a:srgbClr val="FFFFFF"/>
          </a:solidFill>
          <a:ln w="9525">
            <a:noFill/>
            <a:miter lim="800000"/>
            <a:headEnd/>
            <a:tailEnd/>
          </a:ln>
          <a:effec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tr-TR" sz="1800">
              <a:effectLst>
                <a:outerShdw blurRad="38100" dist="38100" dir="2700000" algn="tl">
                  <a:srgbClr val="C0C0C0"/>
                </a:outerShdw>
              </a:effectLst>
              <a:latin typeface="Times New Roman" panose="02020603050405020304" pitchFamily="18" charset="0"/>
            </a:endParaRPr>
          </a:p>
          <a:p>
            <a:pPr eaLnBrk="1" hangingPunct="1">
              <a:spcBef>
                <a:spcPct val="50000"/>
              </a:spcBef>
            </a:pPr>
            <a:endParaRPr lang="tr-TR" sz="1800">
              <a:effectLst>
                <a:outerShdw blurRad="38100" dist="38100" dir="2700000" algn="tl">
                  <a:srgbClr val="C0C0C0"/>
                </a:outerShdw>
              </a:effectLst>
              <a:latin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fade">
                                      <p:cBhvr>
                                        <p:cTn id="7" dur="1000"/>
                                        <p:tgtEl>
                                          <p:spTgt spid="36868">
                                            <p:txEl>
                                              <p:pRg st="0" end="0"/>
                                            </p:txEl>
                                          </p:spTgt>
                                        </p:tgtEl>
                                      </p:cBhvr>
                                    </p:animEffect>
                                    <p:anim calcmode="lin" valueType="num">
                                      <p:cBhvr>
                                        <p:cTn id="8" dur="10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686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686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descr="Kağıt torba"/>
          <p:cNvSpPr>
            <a:spLocks noChangeArrowheads="1" noChangeShapeType="1" noTextEdit="1"/>
          </p:cNvSpPr>
          <p:nvPr/>
        </p:nvSpPr>
        <p:spPr bwMode="auto">
          <a:xfrm rot="-1360295">
            <a:off x="2016596" y="1595570"/>
            <a:ext cx="5072354" cy="1676289"/>
          </a:xfrm>
          <a:prstGeom prst="rect">
            <a:avLst/>
          </a:prstGeom>
        </p:spPr>
        <p:txBody>
          <a:bodyPr wrap="none" fromWordArt="1">
            <a:prstTxWarp prst="textPlain">
              <a:avLst>
                <a:gd name="adj" fmla="val 50000"/>
              </a:avLst>
            </a:prstTxWarp>
          </a:bodyPr>
          <a:lstStyle/>
          <a:p>
            <a:pPr algn="ctr"/>
            <a:r>
              <a:rPr lang="fr-FR" sz="4800" b="1" kern="10" dirty="0" smtClean="0">
                <a:ln w="9525">
                  <a:solidFill>
                    <a:srgbClr val="008000"/>
                  </a:solidFill>
                  <a:round/>
                  <a:headEnd/>
                  <a:tailEnd/>
                </a:ln>
                <a:solidFill>
                  <a:schemeClr val="accent1">
                    <a:lumMod val="50000"/>
                  </a:schemeClr>
                </a:solidFill>
                <a:effectLst>
                  <a:outerShdw dist="563972" dir="14049741" sx="125000" sy="125000" algn="tl" rotWithShape="0">
                    <a:srgbClr val="C7DFD3">
                      <a:alpha val="80000"/>
                    </a:srgbClr>
                  </a:outerShdw>
                </a:effectLst>
                <a:latin typeface="Comic Sans MS" panose="030F0702030302020204" pitchFamily="66" charset="0"/>
              </a:rPr>
              <a:t>BAŞARININ SIRRI</a:t>
            </a:r>
            <a:endParaRPr lang="fr-FR" sz="4800" b="1" kern="10" dirty="0">
              <a:ln w="9525">
                <a:solidFill>
                  <a:srgbClr val="008000"/>
                </a:solidFill>
                <a:round/>
                <a:headEnd/>
                <a:tailEnd/>
              </a:ln>
              <a:solidFill>
                <a:schemeClr val="accent1">
                  <a:lumMod val="50000"/>
                </a:schemeClr>
              </a:solidFill>
              <a:effectLst>
                <a:outerShdw dist="563972" dir="14049741" sx="125000" sy="125000" algn="tl" rotWithShape="0">
                  <a:srgbClr val="C7DFD3">
                    <a:alpha val="80000"/>
                  </a:srgbClr>
                </a:outerShdw>
              </a:effectLst>
              <a:latin typeface="Comic Sans MS" panose="030F0702030302020204" pitchFamily="66" charset="0"/>
            </a:endParaRPr>
          </a:p>
        </p:txBody>
      </p:sp>
      <p:pic>
        <p:nvPicPr>
          <p:cNvPr id="52226" name="Picture 2" descr="http://t1.gstatic.com/images?q=tbn:ANd9GcRggKCZ9EXkLwv869MKuM3q7bZ6CVoaAGfEiQLcitBWlWs005gzPw"/>
          <p:cNvPicPr>
            <a:picLocks noChangeAspect="1" noChangeArrowheads="1"/>
          </p:cNvPicPr>
          <p:nvPr/>
        </p:nvPicPr>
        <p:blipFill>
          <a:blip r:embed="rId3"/>
          <a:srcRect/>
          <a:stretch>
            <a:fillRect/>
          </a:stretch>
        </p:blipFill>
        <p:spPr bwMode="auto">
          <a:xfrm>
            <a:off x="4786314" y="3513520"/>
            <a:ext cx="4357686" cy="3130189"/>
          </a:xfrm>
          <a:prstGeom prst="rect">
            <a:avLst/>
          </a:prstGeom>
          <a:noFill/>
        </p:spPr>
      </p:pic>
      <p:pic>
        <p:nvPicPr>
          <p:cNvPr id="51202" name="Picture 2" descr="http://www.enatherapia.com/galery/events/38.jpg"/>
          <p:cNvPicPr>
            <a:picLocks noChangeAspect="1" noChangeArrowheads="1"/>
          </p:cNvPicPr>
          <p:nvPr/>
        </p:nvPicPr>
        <p:blipFill>
          <a:blip r:embed="rId4"/>
          <a:srcRect/>
          <a:stretch>
            <a:fillRect/>
          </a:stretch>
        </p:blipFill>
        <p:spPr bwMode="auto">
          <a:xfrm>
            <a:off x="357158" y="214290"/>
            <a:ext cx="2071702" cy="142876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Şehir Hayat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usti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Austi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2_Austi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2375</TotalTime>
  <Words>1639</Words>
  <Application>Microsoft Office PowerPoint</Application>
  <PresentationFormat>Ekran Gösterisi (4:3)</PresentationFormat>
  <Paragraphs>274</Paragraphs>
  <Slides>44</Slides>
  <Notes>21</Notes>
  <HiddenSlides>0</HiddenSlides>
  <MMClips>0</MMClips>
  <ScaleCrop>false</ScaleCrop>
  <HeadingPairs>
    <vt:vector size="4" baseType="variant">
      <vt:variant>
        <vt:lpstr>Tema</vt:lpstr>
      </vt:variant>
      <vt:variant>
        <vt:i4>5</vt:i4>
      </vt:variant>
      <vt:variant>
        <vt:lpstr>Slayt Başlıkları</vt:lpstr>
      </vt:variant>
      <vt:variant>
        <vt:i4>44</vt:i4>
      </vt:variant>
    </vt:vector>
  </HeadingPairs>
  <TitlesOfParts>
    <vt:vector size="49" baseType="lpstr">
      <vt:lpstr>Şehir Hayatı</vt:lpstr>
      <vt:lpstr>1_Ofis Teması</vt:lpstr>
      <vt:lpstr>1_Austin</vt:lpstr>
      <vt:lpstr>Austin</vt:lpstr>
      <vt:lpstr>2_Austin</vt:lpstr>
      <vt:lpstr>Slayt 1</vt:lpstr>
      <vt:lpstr>Slayt 2</vt:lpstr>
      <vt:lpstr>     ÖĞRENCİNİN  ÇALIŞMAYA  BAKIŞ               AÇISI   </vt:lpstr>
      <vt:lpstr>Slayt 4</vt:lpstr>
      <vt:lpstr>Slayt 5</vt:lpstr>
      <vt:lpstr>Slayt 6</vt:lpstr>
      <vt:lpstr>Slayt 7</vt:lpstr>
      <vt:lpstr>Slayt 8</vt:lpstr>
      <vt:lpstr>Slayt 9</vt:lpstr>
      <vt:lpstr>Slayt 10</vt:lpstr>
      <vt:lpstr>Slayt 11</vt:lpstr>
      <vt:lpstr>Slayt 12</vt:lpstr>
      <vt:lpstr>Slayt 13</vt:lpstr>
      <vt:lpstr>Slayt 14</vt:lpstr>
      <vt:lpstr>UNUTMAYI ÖNLEMEK İÇİN</vt:lpstr>
      <vt:lpstr>Slayt 16</vt:lpstr>
      <vt:lpstr>Slayt 17</vt:lpstr>
      <vt:lpstr>Slayt 18</vt:lpstr>
      <vt:lpstr>Slayt 19</vt:lpstr>
      <vt:lpstr>AMAÇLARIN VE ÖNCELİKLERİN BELİRLENMESİ</vt:lpstr>
      <vt:lpstr>Slayt 21</vt:lpstr>
      <vt:lpstr>DAHA SONRA İSE???</vt:lpstr>
      <vt:lpstr>Slayt 23</vt:lpstr>
      <vt:lpstr>Slayt 24</vt:lpstr>
      <vt:lpstr>DERS ÇALIŞIRKEN NASIL BİR PLAN YAPMALIYIM?</vt:lpstr>
      <vt:lpstr>Slayt 26</vt:lpstr>
      <vt:lpstr>Slayt 27</vt:lpstr>
      <vt:lpstr>PEKİ UZMANLARA GÖRE NE KADAR UYUMAM DAHA SAĞLIKLI OLUR?</vt:lpstr>
      <vt:lpstr>DERS ÇALIŞIRKEN KENDİNİZİ UYKU MODUNA HAZIRLAMAYIN:)</vt:lpstr>
      <vt:lpstr>NASIL BİR MODDA ÇALIŞMALIYIM?</vt:lpstr>
      <vt:lpstr>Tekrar Programı Nasıl Uygulanır? </vt:lpstr>
      <vt:lpstr>Slayt 32</vt:lpstr>
      <vt:lpstr>NASIL HATIRLIYORUM BİLGİLERİMİ?</vt:lpstr>
      <vt:lpstr>ÇALIŞIYORUM ÇALIŞIYORUM AMA SINAVA GİRİNCE YAPAMIYORUM</vt:lpstr>
      <vt:lpstr>Slayt 35</vt:lpstr>
      <vt:lpstr>Slayt 36</vt:lpstr>
      <vt:lpstr>SINAVDAKİ KAYGIMIN SEBEPLERİ??</vt:lpstr>
      <vt:lpstr>SINAVDAKİ KAYGIMIN SEBEPLERİ??</vt:lpstr>
      <vt:lpstr>SINAVDAKİ KAYGIMIN SEBEPLERİ??</vt:lpstr>
      <vt:lpstr>SINAVDAKİ KAYGIMIN SEBEPLERİ??</vt:lpstr>
      <vt:lpstr>PSİKOLOJİK FAKTÖRLERE ÖRNEKLER</vt:lpstr>
      <vt:lpstr>ANNE BABALARA ÖNERİLER</vt:lpstr>
      <vt:lpstr>ANNE BABALARA ÖNERİLER</vt:lpstr>
      <vt:lpstr>Slayt 44</vt:lpstr>
    </vt:vector>
  </TitlesOfParts>
  <Company>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dc:title>
  <dc:creator>K</dc:creator>
  <cp:lastModifiedBy>Ultimate-PC</cp:lastModifiedBy>
  <cp:revision>213</cp:revision>
  <dcterms:created xsi:type="dcterms:W3CDTF">2003-01-30T10:13:18Z</dcterms:created>
  <dcterms:modified xsi:type="dcterms:W3CDTF">2015-03-06T12:24:41Z</dcterms:modified>
</cp:coreProperties>
</file>